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65" r:id="rId3"/>
    <p:sldId id="294" r:id="rId4"/>
    <p:sldId id="288" r:id="rId5"/>
    <p:sldId id="272" r:id="rId6"/>
    <p:sldId id="273" r:id="rId7"/>
    <p:sldId id="281" r:id="rId8"/>
    <p:sldId id="282" r:id="rId9"/>
    <p:sldId id="261" r:id="rId10"/>
    <p:sldId id="262" r:id="rId11"/>
    <p:sldId id="276" r:id="rId12"/>
    <p:sldId id="259" r:id="rId13"/>
    <p:sldId id="260" r:id="rId14"/>
    <p:sldId id="289" r:id="rId15"/>
    <p:sldId id="290" r:id="rId16"/>
    <p:sldId id="291" r:id="rId17"/>
    <p:sldId id="257" r:id="rId18"/>
    <p:sldId id="258" r:id="rId19"/>
    <p:sldId id="270" r:id="rId20"/>
    <p:sldId id="271" r:id="rId21"/>
    <p:sldId id="284" r:id="rId22"/>
    <p:sldId id="283" r:id="rId23"/>
    <p:sldId id="286" r:id="rId24"/>
    <p:sldId id="287" r:id="rId25"/>
    <p:sldId id="279" r:id="rId26"/>
    <p:sldId id="266" r:id="rId27"/>
    <p:sldId id="267" r:id="rId28"/>
    <p:sldId id="275" r:id="rId29"/>
    <p:sldId id="256" r:id="rId30"/>
    <p:sldId id="268" r:id="rId31"/>
    <p:sldId id="269" r:id="rId32"/>
    <p:sldId id="293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7B813-7359-41B6-859E-0821A529657A}" type="datetimeFigureOut">
              <a:rPr lang="it-IT" smtClean="0"/>
              <a:pPr/>
              <a:t>30/05/2024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CE11F-A458-4C87-A109-13B77EB1499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ati\Desktop\RIFUGIO\FOTO\Sport\Boulder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3707904" y="5805264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Bouldering</a:t>
            </a:r>
            <a:r>
              <a:rPr lang="it-IT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br>
              <a:rPr lang="it-IT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4675729" y="1557953"/>
            <a:ext cx="7920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Rifugio Genova Figari</a:t>
            </a:r>
            <a:endParaRPr lang="it-IT" sz="5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332656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</a:t>
            </a:r>
            <a:endParaRPr lang="it-IT" sz="4000" b="1" i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Figura a mano libera 7"/>
          <p:cNvSpPr/>
          <p:nvPr/>
        </p:nvSpPr>
        <p:spPr>
          <a:xfrm>
            <a:off x="4380931" y="1774209"/>
            <a:ext cx="1094096" cy="2756848"/>
          </a:xfrm>
          <a:custGeom>
            <a:avLst/>
            <a:gdLst>
              <a:gd name="connsiteX0" fmla="*/ 0 w 1094096"/>
              <a:gd name="connsiteY0" fmla="*/ 2756848 h 2756848"/>
              <a:gd name="connsiteX1" fmla="*/ 491320 w 1094096"/>
              <a:gd name="connsiteY1" fmla="*/ 2074460 h 2756848"/>
              <a:gd name="connsiteX2" fmla="*/ 81887 w 1094096"/>
              <a:gd name="connsiteY2" fmla="*/ 1992573 h 2756848"/>
              <a:gd name="connsiteX3" fmla="*/ 941696 w 1094096"/>
              <a:gd name="connsiteY3" fmla="*/ 1487606 h 2756848"/>
              <a:gd name="connsiteX4" fmla="*/ 996287 w 1094096"/>
              <a:gd name="connsiteY4" fmla="*/ 982639 h 2756848"/>
              <a:gd name="connsiteX5" fmla="*/ 832514 w 1094096"/>
              <a:gd name="connsiteY5" fmla="*/ 232012 h 2756848"/>
              <a:gd name="connsiteX6" fmla="*/ 1078173 w 1094096"/>
              <a:gd name="connsiteY6" fmla="*/ 0 h 275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096" h="2756848">
                <a:moveTo>
                  <a:pt x="0" y="2756848"/>
                </a:moveTo>
                <a:cubicBezTo>
                  <a:pt x="238836" y="2479343"/>
                  <a:pt x="477672" y="2201839"/>
                  <a:pt x="491320" y="2074460"/>
                </a:cubicBezTo>
                <a:cubicBezTo>
                  <a:pt x="504968" y="1947081"/>
                  <a:pt x="6824" y="2090382"/>
                  <a:pt x="81887" y="1992573"/>
                </a:cubicBezTo>
                <a:cubicBezTo>
                  <a:pt x="156950" y="1894764"/>
                  <a:pt x="789296" y="1655928"/>
                  <a:pt x="941696" y="1487606"/>
                </a:cubicBezTo>
                <a:cubicBezTo>
                  <a:pt x="1094096" y="1319284"/>
                  <a:pt x="1014484" y="1191905"/>
                  <a:pt x="996287" y="982639"/>
                </a:cubicBezTo>
                <a:cubicBezTo>
                  <a:pt x="978090" y="773373"/>
                  <a:pt x="818866" y="395785"/>
                  <a:pt x="832514" y="232012"/>
                </a:cubicBezTo>
                <a:cubicBezTo>
                  <a:pt x="846162" y="68239"/>
                  <a:pt x="962167" y="34119"/>
                  <a:pt x="1078173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Ettagono 8"/>
          <p:cNvSpPr/>
          <p:nvPr/>
        </p:nvSpPr>
        <p:spPr>
          <a:xfrm>
            <a:off x="4211960" y="4437112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6</a:t>
            </a:r>
            <a:endParaRPr lang="it-IT" dirty="0"/>
          </a:p>
        </p:txBody>
      </p:sp>
      <p:sp>
        <p:nvSpPr>
          <p:cNvPr id="10" name="Ettagono 9"/>
          <p:cNvSpPr/>
          <p:nvPr/>
        </p:nvSpPr>
        <p:spPr>
          <a:xfrm>
            <a:off x="2699792" y="4221088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5</a:t>
            </a:r>
            <a:endParaRPr lang="it-IT" dirty="0"/>
          </a:p>
        </p:txBody>
      </p:sp>
      <p:sp>
        <p:nvSpPr>
          <p:cNvPr id="11" name="Ettagono 10"/>
          <p:cNvSpPr/>
          <p:nvPr/>
        </p:nvSpPr>
        <p:spPr>
          <a:xfrm>
            <a:off x="1475656" y="4149080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12" name="Figura a mano libera 11"/>
          <p:cNvSpPr/>
          <p:nvPr/>
        </p:nvSpPr>
        <p:spPr>
          <a:xfrm>
            <a:off x="1071349" y="268406"/>
            <a:ext cx="1289714" cy="3935104"/>
          </a:xfrm>
          <a:custGeom>
            <a:avLst/>
            <a:gdLst>
              <a:gd name="connsiteX0" fmla="*/ 525439 w 1289714"/>
              <a:gd name="connsiteY0" fmla="*/ 3935104 h 3935104"/>
              <a:gd name="connsiteX1" fmla="*/ 47767 w 1289714"/>
              <a:gd name="connsiteY1" fmla="*/ 3280012 h 3935104"/>
              <a:gd name="connsiteX2" fmla="*/ 238836 w 1289714"/>
              <a:gd name="connsiteY2" fmla="*/ 1887940 h 3935104"/>
              <a:gd name="connsiteX3" fmla="*/ 238836 w 1289714"/>
              <a:gd name="connsiteY3" fmla="*/ 1887940 h 3935104"/>
              <a:gd name="connsiteX4" fmla="*/ 1071350 w 1289714"/>
              <a:gd name="connsiteY4" fmla="*/ 250209 h 3935104"/>
              <a:gd name="connsiteX5" fmla="*/ 1289714 w 1289714"/>
              <a:gd name="connsiteY5" fmla="*/ 386687 h 3935104"/>
              <a:gd name="connsiteX6" fmla="*/ 1289714 w 1289714"/>
              <a:gd name="connsiteY6" fmla="*/ 386687 h 39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9714" h="3935104">
                <a:moveTo>
                  <a:pt x="525439" y="3935104"/>
                </a:moveTo>
                <a:cubicBezTo>
                  <a:pt x="310486" y="3778155"/>
                  <a:pt x="95534" y="3621206"/>
                  <a:pt x="47767" y="3280012"/>
                </a:cubicBezTo>
                <a:cubicBezTo>
                  <a:pt x="0" y="2938818"/>
                  <a:pt x="238836" y="1887940"/>
                  <a:pt x="238836" y="1887940"/>
                </a:cubicBezTo>
                <a:lnTo>
                  <a:pt x="238836" y="1887940"/>
                </a:lnTo>
                <a:cubicBezTo>
                  <a:pt x="377588" y="1614985"/>
                  <a:pt x="896204" y="500418"/>
                  <a:pt x="1071350" y="250209"/>
                </a:cubicBezTo>
                <a:cubicBezTo>
                  <a:pt x="1246496" y="0"/>
                  <a:pt x="1289714" y="386687"/>
                  <a:pt x="1289714" y="386687"/>
                </a:cubicBezTo>
                <a:lnTo>
                  <a:pt x="1289714" y="386687"/>
                </a:ln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2367887" y="968991"/>
            <a:ext cx="798394" cy="3302758"/>
          </a:xfrm>
          <a:custGeom>
            <a:avLst/>
            <a:gdLst>
              <a:gd name="connsiteX0" fmla="*/ 566382 w 798394"/>
              <a:gd name="connsiteY0" fmla="*/ 3302758 h 3302758"/>
              <a:gd name="connsiteX1" fmla="*/ 552734 w 798394"/>
              <a:gd name="connsiteY1" fmla="*/ 2825087 h 3302758"/>
              <a:gd name="connsiteX2" fmla="*/ 225188 w 798394"/>
              <a:gd name="connsiteY2" fmla="*/ 2442949 h 3302758"/>
              <a:gd name="connsiteX3" fmla="*/ 47767 w 798394"/>
              <a:gd name="connsiteY3" fmla="*/ 1378424 h 3302758"/>
              <a:gd name="connsiteX4" fmla="*/ 511791 w 798394"/>
              <a:gd name="connsiteY4" fmla="*/ 1009934 h 3302758"/>
              <a:gd name="connsiteX5" fmla="*/ 730155 w 798394"/>
              <a:gd name="connsiteY5" fmla="*/ 327546 h 3302758"/>
              <a:gd name="connsiteX6" fmla="*/ 730155 w 798394"/>
              <a:gd name="connsiteY6" fmla="*/ 327546 h 3302758"/>
              <a:gd name="connsiteX7" fmla="*/ 798394 w 798394"/>
              <a:gd name="connsiteY7" fmla="*/ 0 h 330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394" h="3302758">
                <a:moveTo>
                  <a:pt x="566382" y="3302758"/>
                </a:moveTo>
                <a:cubicBezTo>
                  <a:pt x="587991" y="3135573"/>
                  <a:pt x="609600" y="2968388"/>
                  <a:pt x="552734" y="2825087"/>
                </a:cubicBezTo>
                <a:cubicBezTo>
                  <a:pt x="495868" y="2681786"/>
                  <a:pt x="309349" y="2684060"/>
                  <a:pt x="225188" y="2442949"/>
                </a:cubicBezTo>
                <a:cubicBezTo>
                  <a:pt x="141027" y="2201839"/>
                  <a:pt x="0" y="1617260"/>
                  <a:pt x="47767" y="1378424"/>
                </a:cubicBezTo>
                <a:cubicBezTo>
                  <a:pt x="95534" y="1139588"/>
                  <a:pt x="398060" y="1185080"/>
                  <a:pt x="511791" y="1009934"/>
                </a:cubicBezTo>
                <a:cubicBezTo>
                  <a:pt x="625522" y="834788"/>
                  <a:pt x="730155" y="327546"/>
                  <a:pt x="730155" y="327546"/>
                </a:cubicBezTo>
                <a:lnTo>
                  <a:pt x="730155" y="327546"/>
                </a:lnTo>
                <a:lnTo>
                  <a:pt x="798394" y="0"/>
                </a:ln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1337481" y="1596788"/>
            <a:ext cx="3971498" cy="2729552"/>
          </a:xfrm>
          <a:custGeom>
            <a:avLst/>
            <a:gdLst>
              <a:gd name="connsiteX0" fmla="*/ 0 w 3971498"/>
              <a:gd name="connsiteY0" fmla="*/ 2729552 h 2729552"/>
              <a:gd name="connsiteX1" fmla="*/ 232012 w 3971498"/>
              <a:gd name="connsiteY1" fmla="*/ 2524836 h 2729552"/>
              <a:gd name="connsiteX2" fmla="*/ 682388 w 3971498"/>
              <a:gd name="connsiteY2" fmla="*/ 2511188 h 2729552"/>
              <a:gd name="connsiteX3" fmla="*/ 1323832 w 3971498"/>
              <a:gd name="connsiteY3" fmla="*/ 2661313 h 2729552"/>
              <a:gd name="connsiteX4" fmla="*/ 1965277 w 3971498"/>
              <a:gd name="connsiteY4" fmla="*/ 2442949 h 2729552"/>
              <a:gd name="connsiteX5" fmla="*/ 2634018 w 3971498"/>
              <a:gd name="connsiteY5" fmla="*/ 1883391 h 2729552"/>
              <a:gd name="connsiteX6" fmla="*/ 2634018 w 3971498"/>
              <a:gd name="connsiteY6" fmla="*/ 1883391 h 2729552"/>
              <a:gd name="connsiteX7" fmla="*/ 3971498 w 3971498"/>
              <a:gd name="connsiteY7" fmla="*/ 1296537 h 2729552"/>
              <a:gd name="connsiteX8" fmla="*/ 3971498 w 3971498"/>
              <a:gd name="connsiteY8" fmla="*/ 1296537 h 2729552"/>
              <a:gd name="connsiteX9" fmla="*/ 3875964 w 3971498"/>
              <a:gd name="connsiteY9" fmla="*/ 1050878 h 2729552"/>
              <a:gd name="connsiteX10" fmla="*/ 3821373 w 3971498"/>
              <a:gd name="connsiteY10" fmla="*/ 150125 h 2729552"/>
              <a:gd name="connsiteX11" fmla="*/ 3862316 w 3971498"/>
              <a:gd name="connsiteY11" fmla="*/ 150125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71498" h="2729552">
                <a:moveTo>
                  <a:pt x="0" y="2729552"/>
                </a:moveTo>
                <a:cubicBezTo>
                  <a:pt x="59140" y="2645391"/>
                  <a:pt x="118281" y="2561230"/>
                  <a:pt x="232012" y="2524836"/>
                </a:cubicBezTo>
                <a:cubicBezTo>
                  <a:pt x="345743" y="2488442"/>
                  <a:pt x="500418" y="2488442"/>
                  <a:pt x="682388" y="2511188"/>
                </a:cubicBezTo>
                <a:cubicBezTo>
                  <a:pt x="864358" y="2533934"/>
                  <a:pt x="1110017" y="2672686"/>
                  <a:pt x="1323832" y="2661313"/>
                </a:cubicBezTo>
                <a:cubicBezTo>
                  <a:pt x="1537647" y="2649940"/>
                  <a:pt x="1746913" y="2572603"/>
                  <a:pt x="1965277" y="2442949"/>
                </a:cubicBezTo>
                <a:cubicBezTo>
                  <a:pt x="2183641" y="2313295"/>
                  <a:pt x="2634018" y="1883391"/>
                  <a:pt x="2634018" y="1883391"/>
                </a:cubicBezTo>
                <a:lnTo>
                  <a:pt x="2634018" y="1883391"/>
                </a:lnTo>
                <a:lnTo>
                  <a:pt x="3971498" y="1296537"/>
                </a:lnTo>
                <a:lnTo>
                  <a:pt x="3971498" y="1296537"/>
                </a:lnTo>
                <a:cubicBezTo>
                  <a:pt x="3955576" y="1255594"/>
                  <a:pt x="3900985" y="1241947"/>
                  <a:pt x="3875964" y="1050878"/>
                </a:cubicBezTo>
                <a:cubicBezTo>
                  <a:pt x="3850943" y="859809"/>
                  <a:pt x="3823648" y="300250"/>
                  <a:pt x="3821373" y="150125"/>
                </a:cubicBezTo>
                <a:cubicBezTo>
                  <a:pt x="3819098" y="0"/>
                  <a:pt x="3840707" y="75062"/>
                  <a:pt x="3862316" y="150125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Ettagono 14"/>
          <p:cNvSpPr/>
          <p:nvPr/>
        </p:nvSpPr>
        <p:spPr>
          <a:xfrm>
            <a:off x="1115616" y="4293096"/>
            <a:ext cx="288000" cy="288000"/>
          </a:xfrm>
          <a:prstGeom prst="heptagon">
            <a:avLst/>
          </a:prstGeom>
          <a:solidFill>
            <a:srgbClr val="FFC0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7</a:t>
            </a: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1520" y="332656"/>
            <a:ext cx="856895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ELEMENTI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Evidente masso posto nelle vicinanze del piccolo ponte sul sentiero.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Prestare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attenzione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alle uscite.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a. (5a) 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IODIO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si parte dallo spigolo sinistro e taglia l’intera facciata del masso esposta a sud ovest 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 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  b. (6b)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CLORO continuando la linea di Elio si prosegue anche l’altra facciata tenendosi bassi  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  </a:t>
            </a: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(5b) 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SODIO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partenza stand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da due croste 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</a:t>
            </a:r>
          </a:p>
          <a:p>
            <a:pPr marL="342900" indent="-342900">
              <a:buAutoNum type="arabicPeriod" startAt="2"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(4c)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AZOTO segue la fessura  </a:t>
            </a: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(5c) 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IDROGENO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passaggi delicati, stessa difficoltà con uscita a sinistra   </a:t>
            </a: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(5b) 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OSSIGENO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placca e muro  </a:t>
            </a: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(5a) 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POTASSIO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arrampicata su buone prese  </a:t>
            </a:r>
          </a:p>
          <a:p>
            <a:pPr marL="342900" indent="-342900">
              <a:buFontTx/>
              <a:buAutoNum type="arabicPeriod" startAt="2"/>
            </a:pP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12.  (5c) 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MAGNESIO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partenza stand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</a:t>
            </a: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(6a+)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CALCIO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blocco di forza e di dita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</a:t>
            </a: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(6b+)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BROMURO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dinamico da piccole prese a maniglia   </a:t>
            </a: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?</a:t>
            </a:r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(6c)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URANI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evidente prua,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partenza sit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da buon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banchettone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(7a) </a:t>
            </a:r>
            <a:r>
              <a:rPr lang="it-IT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LIVERMORIO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partenza da evidente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banchettone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poi segue la fessura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 </a:t>
            </a:r>
          </a:p>
          <a:p>
            <a:pPr marL="342900" indent="-342900"/>
            <a:r>
              <a:rPr lang="it-IT" b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13. (7b+) </a:t>
            </a:r>
            <a:r>
              <a:rPr lang="it-IT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STRONZIO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variante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sx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partenza da doppio rovescio e variante a evitare la presa con il masso incastrato   </a:t>
            </a:r>
          </a:p>
          <a:p>
            <a:pPr marL="342900" indent="-342900"/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2"/>
            </a:pPr>
            <a:endParaRPr lang="it-IT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342900" indent="-342900">
              <a:buAutoNum type="arabicPeriod" startAt="2"/>
            </a:pPr>
            <a:endParaRPr lang="it-IT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342900" indent="-342900">
              <a:buAutoNum type="arabicPeriod"/>
            </a:pPr>
            <a:endParaRPr lang="it-IT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342900" indent="-342900"/>
            <a:endParaRPr lang="it-IT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" name="Figura a mano libera 3"/>
          <p:cNvSpPr/>
          <p:nvPr/>
        </p:nvSpPr>
        <p:spPr>
          <a:xfrm>
            <a:off x="2392326" y="1630325"/>
            <a:ext cx="111641" cy="2548270"/>
          </a:xfrm>
          <a:custGeom>
            <a:avLst/>
            <a:gdLst>
              <a:gd name="connsiteX0" fmla="*/ 0 w 111641"/>
              <a:gd name="connsiteY0" fmla="*/ 2548270 h 2548270"/>
              <a:gd name="connsiteX1" fmla="*/ 95693 w 111641"/>
              <a:gd name="connsiteY1" fmla="*/ 2048540 h 2548270"/>
              <a:gd name="connsiteX2" fmla="*/ 21265 w 111641"/>
              <a:gd name="connsiteY2" fmla="*/ 1601973 h 2548270"/>
              <a:gd name="connsiteX3" fmla="*/ 85060 w 111641"/>
              <a:gd name="connsiteY3" fmla="*/ 1059712 h 2548270"/>
              <a:gd name="connsiteX4" fmla="*/ 106325 w 111641"/>
              <a:gd name="connsiteY4" fmla="*/ 506819 h 2548270"/>
              <a:gd name="connsiteX5" fmla="*/ 106325 w 111641"/>
              <a:gd name="connsiteY5" fmla="*/ 70884 h 2548270"/>
              <a:gd name="connsiteX6" fmla="*/ 74427 w 111641"/>
              <a:gd name="connsiteY6" fmla="*/ 81517 h 254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41" h="2548270">
                <a:moveTo>
                  <a:pt x="0" y="2548270"/>
                </a:moveTo>
                <a:cubicBezTo>
                  <a:pt x="46074" y="2377263"/>
                  <a:pt x="92149" y="2206256"/>
                  <a:pt x="95693" y="2048540"/>
                </a:cubicBezTo>
                <a:cubicBezTo>
                  <a:pt x="99237" y="1890824"/>
                  <a:pt x="23037" y="1766778"/>
                  <a:pt x="21265" y="1601973"/>
                </a:cubicBezTo>
                <a:cubicBezTo>
                  <a:pt x="19493" y="1437168"/>
                  <a:pt x="70883" y="1242238"/>
                  <a:pt x="85060" y="1059712"/>
                </a:cubicBezTo>
                <a:cubicBezTo>
                  <a:pt x="99237" y="877186"/>
                  <a:pt x="102781" y="671624"/>
                  <a:pt x="106325" y="506819"/>
                </a:cubicBezTo>
                <a:cubicBezTo>
                  <a:pt x="109869" y="342014"/>
                  <a:pt x="111641" y="141768"/>
                  <a:pt x="106325" y="70884"/>
                </a:cubicBezTo>
                <a:cubicBezTo>
                  <a:pt x="101009" y="0"/>
                  <a:pt x="87718" y="40758"/>
                  <a:pt x="74427" y="81517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2945219" y="1396409"/>
            <a:ext cx="767316" cy="2452577"/>
          </a:xfrm>
          <a:custGeom>
            <a:avLst/>
            <a:gdLst>
              <a:gd name="connsiteX0" fmla="*/ 0 w 767316"/>
              <a:gd name="connsiteY0" fmla="*/ 2452577 h 2452577"/>
              <a:gd name="connsiteX1" fmla="*/ 106325 w 767316"/>
              <a:gd name="connsiteY1" fmla="*/ 1601972 h 2452577"/>
              <a:gd name="connsiteX2" fmla="*/ 170121 w 767316"/>
              <a:gd name="connsiteY2" fmla="*/ 942754 h 2452577"/>
              <a:gd name="connsiteX3" fmla="*/ 691116 w 767316"/>
              <a:gd name="connsiteY3" fmla="*/ 134679 h 2452577"/>
              <a:gd name="connsiteX4" fmla="*/ 627321 w 767316"/>
              <a:gd name="connsiteY4" fmla="*/ 134679 h 245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316" h="2452577">
                <a:moveTo>
                  <a:pt x="0" y="2452577"/>
                </a:moveTo>
                <a:cubicBezTo>
                  <a:pt x="38985" y="2153093"/>
                  <a:pt x="77971" y="1853609"/>
                  <a:pt x="106325" y="1601972"/>
                </a:cubicBezTo>
                <a:cubicBezTo>
                  <a:pt x="134679" y="1350335"/>
                  <a:pt x="72656" y="1187303"/>
                  <a:pt x="170121" y="942754"/>
                </a:cubicBezTo>
                <a:cubicBezTo>
                  <a:pt x="267586" y="698205"/>
                  <a:pt x="614916" y="269358"/>
                  <a:pt x="691116" y="134679"/>
                </a:cubicBezTo>
                <a:cubicBezTo>
                  <a:pt x="767316" y="0"/>
                  <a:pt x="697318" y="67339"/>
                  <a:pt x="627321" y="134679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4742121" y="1212111"/>
            <a:ext cx="660991" cy="2658140"/>
          </a:xfrm>
          <a:custGeom>
            <a:avLst/>
            <a:gdLst>
              <a:gd name="connsiteX0" fmla="*/ 0 w 660991"/>
              <a:gd name="connsiteY0" fmla="*/ 2658140 h 2658140"/>
              <a:gd name="connsiteX1" fmla="*/ 435935 w 660991"/>
              <a:gd name="connsiteY1" fmla="*/ 1828801 h 2658140"/>
              <a:gd name="connsiteX2" fmla="*/ 627321 w 660991"/>
              <a:gd name="connsiteY2" fmla="*/ 1084522 h 2658140"/>
              <a:gd name="connsiteX3" fmla="*/ 637953 w 660991"/>
              <a:gd name="connsiteY3" fmla="*/ 148856 h 2658140"/>
              <a:gd name="connsiteX4" fmla="*/ 510363 w 660991"/>
              <a:gd name="connsiteY4" fmla="*/ 191387 h 26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91" h="2658140">
                <a:moveTo>
                  <a:pt x="0" y="2658140"/>
                </a:moveTo>
                <a:cubicBezTo>
                  <a:pt x="165691" y="2374605"/>
                  <a:pt x="331382" y="2091071"/>
                  <a:pt x="435935" y="1828801"/>
                </a:cubicBezTo>
                <a:cubicBezTo>
                  <a:pt x="540489" y="1566531"/>
                  <a:pt x="593651" y="1364513"/>
                  <a:pt x="627321" y="1084522"/>
                </a:cubicBezTo>
                <a:cubicBezTo>
                  <a:pt x="660991" y="804531"/>
                  <a:pt x="657446" y="297712"/>
                  <a:pt x="637953" y="148856"/>
                </a:cubicBezTo>
                <a:cubicBezTo>
                  <a:pt x="618460" y="0"/>
                  <a:pt x="510363" y="191387"/>
                  <a:pt x="510363" y="191387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Ettagono 6"/>
          <p:cNvSpPr/>
          <p:nvPr/>
        </p:nvSpPr>
        <p:spPr>
          <a:xfrm>
            <a:off x="2195736" y="4005064"/>
            <a:ext cx="288000" cy="288000"/>
          </a:xfrm>
          <a:prstGeom prst="hep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Ettagono 7"/>
          <p:cNvSpPr/>
          <p:nvPr/>
        </p:nvSpPr>
        <p:spPr>
          <a:xfrm>
            <a:off x="2771800" y="3717032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9" name="Ettagono 8"/>
          <p:cNvSpPr/>
          <p:nvPr/>
        </p:nvSpPr>
        <p:spPr>
          <a:xfrm>
            <a:off x="4499992" y="3717032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6</a:t>
            </a:r>
            <a:endParaRPr lang="it-IT" dirty="0"/>
          </a:p>
        </p:txBody>
      </p:sp>
      <p:sp>
        <p:nvSpPr>
          <p:cNvPr id="10" name="Figura a mano libera 9"/>
          <p:cNvSpPr/>
          <p:nvPr/>
        </p:nvSpPr>
        <p:spPr>
          <a:xfrm>
            <a:off x="3848986" y="1421219"/>
            <a:ext cx="581247" cy="2470297"/>
          </a:xfrm>
          <a:custGeom>
            <a:avLst/>
            <a:gdLst>
              <a:gd name="connsiteX0" fmla="*/ 0 w 581247"/>
              <a:gd name="connsiteY0" fmla="*/ 2470297 h 2470297"/>
              <a:gd name="connsiteX1" fmla="*/ 489098 w 581247"/>
              <a:gd name="connsiteY1" fmla="*/ 1534632 h 2470297"/>
              <a:gd name="connsiteX2" fmla="*/ 552893 w 581247"/>
              <a:gd name="connsiteY2" fmla="*/ 917944 h 2470297"/>
              <a:gd name="connsiteX3" fmla="*/ 435935 w 581247"/>
              <a:gd name="connsiteY3" fmla="*/ 141767 h 2470297"/>
              <a:gd name="connsiteX4" fmla="*/ 489098 w 581247"/>
              <a:gd name="connsiteY4" fmla="*/ 67339 h 247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247" h="2470297">
                <a:moveTo>
                  <a:pt x="0" y="2470297"/>
                </a:moveTo>
                <a:cubicBezTo>
                  <a:pt x="198474" y="2131827"/>
                  <a:pt x="396949" y="1793358"/>
                  <a:pt x="489098" y="1534632"/>
                </a:cubicBezTo>
                <a:cubicBezTo>
                  <a:pt x="581247" y="1275907"/>
                  <a:pt x="561754" y="1150088"/>
                  <a:pt x="552893" y="917944"/>
                </a:cubicBezTo>
                <a:cubicBezTo>
                  <a:pt x="544032" y="685800"/>
                  <a:pt x="446567" y="283534"/>
                  <a:pt x="435935" y="141767"/>
                </a:cubicBezTo>
                <a:cubicBezTo>
                  <a:pt x="425303" y="0"/>
                  <a:pt x="457200" y="33669"/>
                  <a:pt x="489098" y="67339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Ettagono 10"/>
          <p:cNvSpPr/>
          <p:nvPr/>
        </p:nvSpPr>
        <p:spPr>
          <a:xfrm>
            <a:off x="3635896" y="3789040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5</a:t>
            </a:r>
            <a:endParaRPr lang="it-IT" dirty="0"/>
          </a:p>
        </p:txBody>
      </p:sp>
      <p:sp>
        <p:nvSpPr>
          <p:cNvPr id="12" name="Figura a mano libera 11"/>
          <p:cNvSpPr/>
          <p:nvPr/>
        </p:nvSpPr>
        <p:spPr>
          <a:xfrm>
            <a:off x="606056" y="2946991"/>
            <a:ext cx="6829646" cy="591879"/>
          </a:xfrm>
          <a:custGeom>
            <a:avLst/>
            <a:gdLst>
              <a:gd name="connsiteX0" fmla="*/ 0 w 6829646"/>
              <a:gd name="connsiteY0" fmla="*/ 338469 h 591879"/>
              <a:gd name="connsiteX1" fmla="*/ 893135 w 6829646"/>
              <a:gd name="connsiteY1" fmla="*/ 338469 h 591879"/>
              <a:gd name="connsiteX2" fmla="*/ 1679944 w 6829646"/>
              <a:gd name="connsiteY2" fmla="*/ 476693 h 591879"/>
              <a:gd name="connsiteX3" fmla="*/ 2307265 w 6829646"/>
              <a:gd name="connsiteY3" fmla="*/ 317204 h 591879"/>
              <a:gd name="connsiteX4" fmla="*/ 2945218 w 6829646"/>
              <a:gd name="connsiteY4" fmla="*/ 434162 h 591879"/>
              <a:gd name="connsiteX5" fmla="*/ 3657600 w 6829646"/>
              <a:gd name="connsiteY5" fmla="*/ 529856 h 591879"/>
              <a:gd name="connsiteX6" fmla="*/ 4306186 w 6829646"/>
              <a:gd name="connsiteY6" fmla="*/ 62023 h 591879"/>
              <a:gd name="connsiteX7" fmla="*/ 4763386 w 6829646"/>
              <a:gd name="connsiteY7" fmla="*/ 157716 h 591879"/>
              <a:gd name="connsiteX8" fmla="*/ 5943600 w 6829646"/>
              <a:gd name="connsiteY8" fmla="*/ 412897 h 591879"/>
              <a:gd name="connsiteX9" fmla="*/ 6453963 w 6829646"/>
              <a:gd name="connsiteY9" fmla="*/ 487325 h 591879"/>
              <a:gd name="connsiteX10" fmla="*/ 6772939 w 6829646"/>
              <a:gd name="connsiteY10" fmla="*/ 391632 h 591879"/>
              <a:gd name="connsiteX11" fmla="*/ 6794204 w 6829646"/>
              <a:gd name="connsiteY11" fmla="*/ 476693 h 59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29646" h="591879">
                <a:moveTo>
                  <a:pt x="0" y="338469"/>
                </a:moveTo>
                <a:cubicBezTo>
                  <a:pt x="306572" y="326950"/>
                  <a:pt x="613144" y="315432"/>
                  <a:pt x="893135" y="338469"/>
                </a:cubicBezTo>
                <a:cubicBezTo>
                  <a:pt x="1173126" y="361506"/>
                  <a:pt x="1444256" y="480237"/>
                  <a:pt x="1679944" y="476693"/>
                </a:cubicBezTo>
                <a:cubicBezTo>
                  <a:pt x="1915632" y="473149"/>
                  <a:pt x="2096386" y="324292"/>
                  <a:pt x="2307265" y="317204"/>
                </a:cubicBezTo>
                <a:cubicBezTo>
                  <a:pt x="2518144" y="310116"/>
                  <a:pt x="2720162" y="398720"/>
                  <a:pt x="2945218" y="434162"/>
                </a:cubicBezTo>
                <a:cubicBezTo>
                  <a:pt x="3170274" y="469604"/>
                  <a:pt x="3430772" y="591879"/>
                  <a:pt x="3657600" y="529856"/>
                </a:cubicBezTo>
                <a:cubicBezTo>
                  <a:pt x="3884428" y="467833"/>
                  <a:pt x="4121888" y="124046"/>
                  <a:pt x="4306186" y="62023"/>
                </a:cubicBezTo>
                <a:cubicBezTo>
                  <a:pt x="4490484" y="0"/>
                  <a:pt x="4763386" y="157716"/>
                  <a:pt x="4763386" y="157716"/>
                </a:cubicBezTo>
                <a:lnTo>
                  <a:pt x="5943600" y="412897"/>
                </a:lnTo>
                <a:cubicBezTo>
                  <a:pt x="6225363" y="467832"/>
                  <a:pt x="6315740" y="490869"/>
                  <a:pt x="6453963" y="487325"/>
                </a:cubicBezTo>
                <a:cubicBezTo>
                  <a:pt x="6592186" y="483781"/>
                  <a:pt x="6716232" y="393404"/>
                  <a:pt x="6772939" y="391632"/>
                </a:cubicBezTo>
                <a:cubicBezTo>
                  <a:pt x="6829646" y="389860"/>
                  <a:pt x="6811925" y="433276"/>
                  <a:pt x="6794204" y="476693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Ettagono 12"/>
          <p:cNvSpPr/>
          <p:nvPr/>
        </p:nvSpPr>
        <p:spPr>
          <a:xfrm>
            <a:off x="395536" y="3140968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5" name="Ettagono 14"/>
          <p:cNvSpPr/>
          <p:nvPr/>
        </p:nvSpPr>
        <p:spPr>
          <a:xfrm>
            <a:off x="5076056" y="2924944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</a:t>
            </a:r>
            <a:endParaRPr lang="it-IT" dirty="0"/>
          </a:p>
        </p:txBody>
      </p:sp>
      <p:sp>
        <p:nvSpPr>
          <p:cNvPr id="16" name="Figura a mano libera 15"/>
          <p:cNvSpPr/>
          <p:nvPr/>
        </p:nvSpPr>
        <p:spPr>
          <a:xfrm>
            <a:off x="1008993" y="2333297"/>
            <a:ext cx="457200" cy="1387365"/>
          </a:xfrm>
          <a:custGeom>
            <a:avLst/>
            <a:gdLst>
              <a:gd name="connsiteX0" fmla="*/ 0 w 457200"/>
              <a:gd name="connsiteY0" fmla="*/ 1387365 h 1387365"/>
              <a:gd name="connsiteX1" fmla="*/ 220717 w 457200"/>
              <a:gd name="connsiteY1" fmla="*/ 945931 h 1387365"/>
              <a:gd name="connsiteX2" fmla="*/ 220717 w 457200"/>
              <a:gd name="connsiteY2" fmla="*/ 646386 h 1387365"/>
              <a:gd name="connsiteX3" fmla="*/ 362607 w 457200"/>
              <a:gd name="connsiteY3" fmla="*/ 157655 h 1387365"/>
              <a:gd name="connsiteX4" fmla="*/ 457200 w 457200"/>
              <a:gd name="connsiteY4" fmla="*/ 0 h 13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1387365">
                <a:moveTo>
                  <a:pt x="0" y="1387365"/>
                </a:moveTo>
                <a:cubicBezTo>
                  <a:pt x="91965" y="1228396"/>
                  <a:pt x="183931" y="1069428"/>
                  <a:pt x="220717" y="945931"/>
                </a:cubicBezTo>
                <a:cubicBezTo>
                  <a:pt x="257503" y="822435"/>
                  <a:pt x="197069" y="777765"/>
                  <a:pt x="220717" y="646386"/>
                </a:cubicBezTo>
                <a:cubicBezTo>
                  <a:pt x="244365" y="515007"/>
                  <a:pt x="323193" y="265386"/>
                  <a:pt x="362607" y="157655"/>
                </a:cubicBezTo>
                <a:cubicBezTo>
                  <a:pt x="402021" y="49924"/>
                  <a:pt x="429610" y="24962"/>
                  <a:pt x="457200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Ettagono 16"/>
          <p:cNvSpPr/>
          <p:nvPr/>
        </p:nvSpPr>
        <p:spPr>
          <a:xfrm>
            <a:off x="827584" y="3645024"/>
            <a:ext cx="288032" cy="288032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18" name="Figura a mano libera 17"/>
          <p:cNvSpPr/>
          <p:nvPr/>
        </p:nvSpPr>
        <p:spPr>
          <a:xfrm>
            <a:off x="5927834" y="1718441"/>
            <a:ext cx="299545" cy="1671145"/>
          </a:xfrm>
          <a:custGeom>
            <a:avLst/>
            <a:gdLst>
              <a:gd name="connsiteX0" fmla="*/ 0 w 299545"/>
              <a:gd name="connsiteY0" fmla="*/ 1671145 h 1671145"/>
              <a:gd name="connsiteX1" fmla="*/ 268014 w 299545"/>
              <a:gd name="connsiteY1" fmla="*/ 1040525 h 1671145"/>
              <a:gd name="connsiteX2" fmla="*/ 189187 w 299545"/>
              <a:gd name="connsiteY2" fmla="*/ 504497 h 1671145"/>
              <a:gd name="connsiteX3" fmla="*/ 141890 w 299545"/>
              <a:gd name="connsiteY3" fmla="*/ 0 h 167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45" h="1671145">
                <a:moveTo>
                  <a:pt x="0" y="1671145"/>
                </a:moveTo>
                <a:cubicBezTo>
                  <a:pt x="118241" y="1453055"/>
                  <a:pt x="236483" y="1234966"/>
                  <a:pt x="268014" y="1040525"/>
                </a:cubicBezTo>
                <a:cubicBezTo>
                  <a:pt x="299545" y="846084"/>
                  <a:pt x="210208" y="677918"/>
                  <a:pt x="189187" y="504497"/>
                </a:cubicBezTo>
                <a:cubicBezTo>
                  <a:pt x="168166" y="331076"/>
                  <a:pt x="155028" y="165538"/>
                  <a:pt x="141890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Ettagono 18"/>
          <p:cNvSpPr/>
          <p:nvPr/>
        </p:nvSpPr>
        <p:spPr>
          <a:xfrm>
            <a:off x="5796135" y="3356992"/>
            <a:ext cx="288033" cy="288032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7</a:t>
            </a:r>
            <a:endParaRPr lang="it-IT" dirty="0"/>
          </a:p>
        </p:txBody>
      </p:sp>
      <p:sp>
        <p:nvSpPr>
          <p:cNvPr id="23" name="Figura a mano libera 22"/>
          <p:cNvSpPr/>
          <p:nvPr/>
        </p:nvSpPr>
        <p:spPr>
          <a:xfrm>
            <a:off x="5346700" y="3111500"/>
            <a:ext cx="2082800" cy="374650"/>
          </a:xfrm>
          <a:custGeom>
            <a:avLst/>
            <a:gdLst>
              <a:gd name="connsiteX0" fmla="*/ 0 w 2082800"/>
              <a:gd name="connsiteY0" fmla="*/ 0 h 374650"/>
              <a:gd name="connsiteX1" fmla="*/ 1612900 w 2082800"/>
              <a:gd name="connsiteY1" fmla="*/ 342900 h 374650"/>
              <a:gd name="connsiteX2" fmla="*/ 1993900 w 2082800"/>
              <a:gd name="connsiteY2" fmla="*/ 190500 h 374650"/>
              <a:gd name="connsiteX3" fmla="*/ 2082800 w 2082800"/>
              <a:gd name="connsiteY3" fmla="*/ 33020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0" h="374650">
                <a:moveTo>
                  <a:pt x="0" y="0"/>
                </a:moveTo>
                <a:cubicBezTo>
                  <a:pt x="640291" y="155575"/>
                  <a:pt x="1280583" y="311150"/>
                  <a:pt x="1612900" y="342900"/>
                </a:cubicBezTo>
                <a:cubicBezTo>
                  <a:pt x="1945217" y="374650"/>
                  <a:pt x="1915583" y="192617"/>
                  <a:pt x="1993900" y="190500"/>
                </a:cubicBezTo>
                <a:cubicBezTo>
                  <a:pt x="2072217" y="188383"/>
                  <a:pt x="2077508" y="259291"/>
                  <a:pt x="2082800" y="330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igura a mano libera 24"/>
          <p:cNvSpPr/>
          <p:nvPr/>
        </p:nvSpPr>
        <p:spPr>
          <a:xfrm>
            <a:off x="5372100" y="3098800"/>
            <a:ext cx="2036233" cy="381000"/>
          </a:xfrm>
          <a:custGeom>
            <a:avLst/>
            <a:gdLst>
              <a:gd name="connsiteX0" fmla="*/ 0 w 2036233"/>
              <a:gd name="connsiteY0" fmla="*/ 0 h 381000"/>
              <a:gd name="connsiteX1" fmla="*/ 1536700 w 2036233"/>
              <a:gd name="connsiteY1" fmla="*/ 342900 h 381000"/>
              <a:gd name="connsiteX2" fmla="*/ 1955800 w 2036233"/>
              <a:gd name="connsiteY2" fmla="*/ 228600 h 381000"/>
              <a:gd name="connsiteX3" fmla="*/ 2019300 w 2036233"/>
              <a:gd name="connsiteY3" fmla="*/ 355600 h 381000"/>
              <a:gd name="connsiteX4" fmla="*/ 2019300 w 2036233"/>
              <a:gd name="connsiteY4" fmla="*/ 3556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6233" h="381000">
                <a:moveTo>
                  <a:pt x="0" y="0"/>
                </a:moveTo>
                <a:cubicBezTo>
                  <a:pt x="605366" y="152400"/>
                  <a:pt x="1210733" y="304800"/>
                  <a:pt x="1536700" y="342900"/>
                </a:cubicBezTo>
                <a:cubicBezTo>
                  <a:pt x="1862667" y="381000"/>
                  <a:pt x="1875367" y="226483"/>
                  <a:pt x="1955800" y="228600"/>
                </a:cubicBezTo>
                <a:cubicBezTo>
                  <a:pt x="2036233" y="230717"/>
                  <a:pt x="2019300" y="355600"/>
                  <a:pt x="2019300" y="355600"/>
                </a:cubicBezTo>
                <a:lnTo>
                  <a:pt x="2019300" y="355600"/>
                </a:lnTo>
              </a:path>
            </a:pathLst>
          </a:cu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2454349" y="967563"/>
            <a:ext cx="315432" cy="2488018"/>
          </a:xfrm>
          <a:custGeom>
            <a:avLst/>
            <a:gdLst>
              <a:gd name="connsiteX0" fmla="*/ 182525 w 315432"/>
              <a:gd name="connsiteY0" fmla="*/ 2488018 h 2488018"/>
              <a:gd name="connsiteX1" fmla="*/ 310116 w 315432"/>
              <a:gd name="connsiteY1" fmla="*/ 2158409 h 2488018"/>
              <a:gd name="connsiteX2" fmla="*/ 214423 w 315432"/>
              <a:gd name="connsiteY2" fmla="*/ 1499190 h 2488018"/>
              <a:gd name="connsiteX3" fmla="*/ 225056 w 315432"/>
              <a:gd name="connsiteY3" fmla="*/ 1190846 h 2488018"/>
              <a:gd name="connsiteX4" fmla="*/ 1772 w 315432"/>
              <a:gd name="connsiteY4" fmla="*/ 584790 h 2488018"/>
              <a:gd name="connsiteX5" fmla="*/ 214423 w 315432"/>
              <a:gd name="connsiteY5" fmla="*/ 0 h 248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432" h="2488018">
                <a:moveTo>
                  <a:pt x="182525" y="2488018"/>
                </a:moveTo>
                <a:cubicBezTo>
                  <a:pt x="243662" y="2405616"/>
                  <a:pt x="304800" y="2323214"/>
                  <a:pt x="310116" y="2158409"/>
                </a:cubicBezTo>
                <a:cubicBezTo>
                  <a:pt x="315432" y="1993604"/>
                  <a:pt x="228600" y="1660450"/>
                  <a:pt x="214423" y="1499190"/>
                </a:cubicBezTo>
                <a:cubicBezTo>
                  <a:pt x="200246" y="1337930"/>
                  <a:pt x="260498" y="1343246"/>
                  <a:pt x="225056" y="1190846"/>
                </a:cubicBezTo>
                <a:cubicBezTo>
                  <a:pt x="189614" y="1038446"/>
                  <a:pt x="3544" y="783264"/>
                  <a:pt x="1772" y="584790"/>
                </a:cubicBezTo>
                <a:cubicBezTo>
                  <a:pt x="0" y="386316"/>
                  <a:pt x="107211" y="193158"/>
                  <a:pt x="214423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Ettagono 3"/>
          <p:cNvSpPr/>
          <p:nvPr/>
        </p:nvSpPr>
        <p:spPr>
          <a:xfrm>
            <a:off x="2411760" y="3356992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8</a:t>
            </a:r>
            <a:endParaRPr lang="it-IT" dirty="0"/>
          </a:p>
        </p:txBody>
      </p:sp>
      <p:sp>
        <p:nvSpPr>
          <p:cNvPr id="5" name="Figura a mano libera 4"/>
          <p:cNvSpPr/>
          <p:nvPr/>
        </p:nvSpPr>
        <p:spPr>
          <a:xfrm>
            <a:off x="3987209" y="917945"/>
            <a:ext cx="978196" cy="2994836"/>
          </a:xfrm>
          <a:custGeom>
            <a:avLst/>
            <a:gdLst>
              <a:gd name="connsiteX0" fmla="*/ 0 w 978196"/>
              <a:gd name="connsiteY0" fmla="*/ 2994836 h 2994836"/>
              <a:gd name="connsiteX1" fmla="*/ 21265 w 978196"/>
              <a:gd name="connsiteY1" fmla="*/ 2282455 h 2994836"/>
              <a:gd name="connsiteX2" fmla="*/ 127591 w 978196"/>
              <a:gd name="connsiteY2" fmla="*/ 1952846 h 2994836"/>
              <a:gd name="connsiteX3" fmla="*/ 499731 w 978196"/>
              <a:gd name="connsiteY3" fmla="*/ 1144771 h 2994836"/>
              <a:gd name="connsiteX4" fmla="*/ 967563 w 978196"/>
              <a:gd name="connsiteY4" fmla="*/ 836427 h 2994836"/>
              <a:gd name="connsiteX5" fmla="*/ 435935 w 978196"/>
              <a:gd name="connsiteY5" fmla="*/ 124046 h 2994836"/>
              <a:gd name="connsiteX6" fmla="*/ 340242 w 978196"/>
              <a:gd name="connsiteY6" fmla="*/ 92148 h 299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196" h="2994836">
                <a:moveTo>
                  <a:pt x="0" y="2994836"/>
                </a:moveTo>
                <a:cubicBezTo>
                  <a:pt x="0" y="2725478"/>
                  <a:pt x="0" y="2456120"/>
                  <a:pt x="21265" y="2282455"/>
                </a:cubicBezTo>
                <a:cubicBezTo>
                  <a:pt x="42530" y="2108790"/>
                  <a:pt x="47847" y="2142460"/>
                  <a:pt x="127591" y="1952846"/>
                </a:cubicBezTo>
                <a:cubicBezTo>
                  <a:pt x="207335" y="1763232"/>
                  <a:pt x="359736" y="1330841"/>
                  <a:pt x="499731" y="1144771"/>
                </a:cubicBezTo>
                <a:cubicBezTo>
                  <a:pt x="639726" y="958701"/>
                  <a:pt x="978196" y="1006548"/>
                  <a:pt x="967563" y="836427"/>
                </a:cubicBezTo>
                <a:cubicBezTo>
                  <a:pt x="956930" y="666306"/>
                  <a:pt x="540488" y="248092"/>
                  <a:pt x="435935" y="124046"/>
                </a:cubicBezTo>
                <a:cubicBezTo>
                  <a:pt x="331382" y="0"/>
                  <a:pt x="335812" y="46074"/>
                  <a:pt x="340242" y="92148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Ettagono 5"/>
          <p:cNvSpPr/>
          <p:nvPr/>
        </p:nvSpPr>
        <p:spPr>
          <a:xfrm>
            <a:off x="3779912" y="3861048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9</a:t>
            </a:r>
            <a:endParaRPr lang="it-IT" dirty="0"/>
          </a:p>
        </p:txBody>
      </p:sp>
      <p:sp>
        <p:nvSpPr>
          <p:cNvPr id="7" name="Figura a mano libera 6"/>
          <p:cNvSpPr/>
          <p:nvPr/>
        </p:nvSpPr>
        <p:spPr>
          <a:xfrm>
            <a:off x="5793475" y="905302"/>
            <a:ext cx="616423" cy="2943367"/>
          </a:xfrm>
          <a:custGeom>
            <a:avLst/>
            <a:gdLst>
              <a:gd name="connsiteX0" fmla="*/ 320722 w 616423"/>
              <a:gd name="connsiteY0" fmla="*/ 2943367 h 2943367"/>
              <a:gd name="connsiteX1" fmla="*/ 170597 w 616423"/>
              <a:gd name="connsiteY1" fmla="*/ 2834185 h 2943367"/>
              <a:gd name="connsiteX2" fmla="*/ 307074 w 616423"/>
              <a:gd name="connsiteY2" fmla="*/ 2506638 h 2943367"/>
              <a:gd name="connsiteX3" fmla="*/ 388961 w 616423"/>
              <a:gd name="connsiteY3" fmla="*/ 2288274 h 2943367"/>
              <a:gd name="connsiteX4" fmla="*/ 593677 w 616423"/>
              <a:gd name="connsiteY4" fmla="*/ 1756011 h 2943367"/>
              <a:gd name="connsiteX5" fmla="*/ 525438 w 616423"/>
              <a:gd name="connsiteY5" fmla="*/ 1510352 h 2943367"/>
              <a:gd name="connsiteX6" fmla="*/ 156949 w 616423"/>
              <a:gd name="connsiteY6" fmla="*/ 1305635 h 2943367"/>
              <a:gd name="connsiteX7" fmla="*/ 6824 w 616423"/>
              <a:gd name="connsiteY7" fmla="*/ 186519 h 2943367"/>
              <a:gd name="connsiteX8" fmla="*/ 116006 w 616423"/>
              <a:gd name="connsiteY8" fmla="*/ 186519 h 29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423" h="2943367">
                <a:moveTo>
                  <a:pt x="320722" y="2943367"/>
                </a:moveTo>
                <a:cubicBezTo>
                  <a:pt x="246797" y="2925170"/>
                  <a:pt x="172872" y="2906973"/>
                  <a:pt x="170597" y="2834185"/>
                </a:cubicBezTo>
                <a:cubicBezTo>
                  <a:pt x="168322" y="2761397"/>
                  <a:pt x="270680" y="2597623"/>
                  <a:pt x="307074" y="2506638"/>
                </a:cubicBezTo>
                <a:cubicBezTo>
                  <a:pt x="343468" y="2415653"/>
                  <a:pt x="341194" y="2413379"/>
                  <a:pt x="388961" y="2288274"/>
                </a:cubicBezTo>
                <a:cubicBezTo>
                  <a:pt x="436728" y="2163170"/>
                  <a:pt x="570931" y="1885665"/>
                  <a:pt x="593677" y="1756011"/>
                </a:cubicBezTo>
                <a:cubicBezTo>
                  <a:pt x="616423" y="1626357"/>
                  <a:pt x="598226" y="1585415"/>
                  <a:pt x="525438" y="1510352"/>
                </a:cubicBezTo>
                <a:cubicBezTo>
                  <a:pt x="452650" y="1435289"/>
                  <a:pt x="243385" y="1526274"/>
                  <a:pt x="156949" y="1305635"/>
                </a:cubicBezTo>
                <a:cubicBezTo>
                  <a:pt x="70513" y="1084996"/>
                  <a:pt x="13648" y="373038"/>
                  <a:pt x="6824" y="186519"/>
                </a:cubicBezTo>
                <a:cubicBezTo>
                  <a:pt x="0" y="0"/>
                  <a:pt x="58003" y="93259"/>
                  <a:pt x="116006" y="186519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7328848" y="1483057"/>
            <a:ext cx="730155" cy="2583976"/>
          </a:xfrm>
          <a:custGeom>
            <a:avLst/>
            <a:gdLst>
              <a:gd name="connsiteX0" fmla="*/ 54591 w 730155"/>
              <a:gd name="connsiteY0" fmla="*/ 2583976 h 2583976"/>
              <a:gd name="connsiteX1" fmla="*/ 40943 w 730155"/>
              <a:gd name="connsiteY1" fmla="*/ 2392907 h 2583976"/>
              <a:gd name="connsiteX2" fmla="*/ 300251 w 730155"/>
              <a:gd name="connsiteY2" fmla="*/ 2229134 h 2583976"/>
              <a:gd name="connsiteX3" fmla="*/ 614149 w 730155"/>
              <a:gd name="connsiteY3" fmla="*/ 2106304 h 2583976"/>
              <a:gd name="connsiteX4" fmla="*/ 627797 w 730155"/>
              <a:gd name="connsiteY4" fmla="*/ 1983474 h 2583976"/>
              <a:gd name="connsiteX5" fmla="*/ 614149 w 730155"/>
              <a:gd name="connsiteY5" fmla="*/ 1574042 h 2583976"/>
              <a:gd name="connsiteX6" fmla="*/ 668740 w 730155"/>
              <a:gd name="connsiteY6" fmla="*/ 932597 h 2583976"/>
              <a:gd name="connsiteX7" fmla="*/ 682388 w 730155"/>
              <a:gd name="connsiteY7" fmla="*/ 154674 h 2583976"/>
              <a:gd name="connsiteX8" fmla="*/ 382137 w 730155"/>
              <a:gd name="connsiteY8" fmla="*/ 4549 h 258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155" h="2583976">
                <a:moveTo>
                  <a:pt x="54591" y="2583976"/>
                </a:moveTo>
                <a:cubicBezTo>
                  <a:pt x="27295" y="2518011"/>
                  <a:pt x="0" y="2452047"/>
                  <a:pt x="40943" y="2392907"/>
                </a:cubicBezTo>
                <a:cubicBezTo>
                  <a:pt x="81886" y="2333767"/>
                  <a:pt x="204717" y="2276901"/>
                  <a:pt x="300251" y="2229134"/>
                </a:cubicBezTo>
                <a:cubicBezTo>
                  <a:pt x="395785" y="2181367"/>
                  <a:pt x="559558" y="2147247"/>
                  <a:pt x="614149" y="2106304"/>
                </a:cubicBezTo>
                <a:cubicBezTo>
                  <a:pt x="668740" y="2065361"/>
                  <a:pt x="627797" y="2072184"/>
                  <a:pt x="627797" y="1983474"/>
                </a:cubicBezTo>
                <a:cubicBezTo>
                  <a:pt x="627797" y="1894764"/>
                  <a:pt x="607325" y="1749188"/>
                  <a:pt x="614149" y="1574042"/>
                </a:cubicBezTo>
                <a:cubicBezTo>
                  <a:pt x="620973" y="1398896"/>
                  <a:pt x="657367" y="1169158"/>
                  <a:pt x="668740" y="932597"/>
                </a:cubicBezTo>
                <a:cubicBezTo>
                  <a:pt x="680113" y="696036"/>
                  <a:pt x="730155" y="309348"/>
                  <a:pt x="682388" y="154674"/>
                </a:cubicBezTo>
                <a:cubicBezTo>
                  <a:pt x="634621" y="0"/>
                  <a:pt x="508379" y="2274"/>
                  <a:pt x="382137" y="4549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Ettagono 8"/>
          <p:cNvSpPr/>
          <p:nvPr/>
        </p:nvSpPr>
        <p:spPr>
          <a:xfrm>
            <a:off x="5652120" y="3717032"/>
            <a:ext cx="576064" cy="288032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11</a:t>
            </a:r>
            <a:endParaRPr lang="it-IT" dirty="0"/>
          </a:p>
        </p:txBody>
      </p:sp>
      <p:sp>
        <p:nvSpPr>
          <p:cNvPr id="10" name="Ettagono 9"/>
          <p:cNvSpPr/>
          <p:nvPr/>
        </p:nvSpPr>
        <p:spPr>
          <a:xfrm>
            <a:off x="7164288" y="3789040"/>
            <a:ext cx="533462" cy="30999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13</a:t>
            </a:r>
            <a:endParaRPr lang="it-IT" dirty="0"/>
          </a:p>
        </p:txBody>
      </p:sp>
      <p:sp>
        <p:nvSpPr>
          <p:cNvPr id="11" name="Figura a mano libera 10"/>
          <p:cNvSpPr/>
          <p:nvPr/>
        </p:nvSpPr>
        <p:spPr>
          <a:xfrm>
            <a:off x="4617492" y="862084"/>
            <a:ext cx="357117" cy="3355074"/>
          </a:xfrm>
          <a:custGeom>
            <a:avLst/>
            <a:gdLst>
              <a:gd name="connsiteX0" fmla="*/ 322998 w 357117"/>
              <a:gd name="connsiteY0" fmla="*/ 3355074 h 3355074"/>
              <a:gd name="connsiteX1" fmla="*/ 227463 w 357117"/>
              <a:gd name="connsiteY1" fmla="*/ 2863755 h 3355074"/>
              <a:gd name="connsiteX2" fmla="*/ 200168 w 357117"/>
              <a:gd name="connsiteY2" fmla="*/ 2577152 h 3355074"/>
              <a:gd name="connsiteX3" fmla="*/ 9099 w 357117"/>
              <a:gd name="connsiteY3" fmla="*/ 2235958 h 3355074"/>
              <a:gd name="connsiteX4" fmla="*/ 145577 w 357117"/>
              <a:gd name="connsiteY4" fmla="*/ 1840173 h 3355074"/>
              <a:gd name="connsiteX5" fmla="*/ 350293 w 357117"/>
              <a:gd name="connsiteY5" fmla="*/ 1321558 h 3355074"/>
              <a:gd name="connsiteX6" fmla="*/ 186520 w 357117"/>
              <a:gd name="connsiteY6" fmla="*/ 188794 h 3355074"/>
              <a:gd name="connsiteX7" fmla="*/ 50042 w 357117"/>
              <a:gd name="connsiteY7" fmla="*/ 188794 h 335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117" h="3355074">
                <a:moveTo>
                  <a:pt x="322998" y="3355074"/>
                </a:moveTo>
                <a:cubicBezTo>
                  <a:pt x="285466" y="3174241"/>
                  <a:pt x="247935" y="2993409"/>
                  <a:pt x="227463" y="2863755"/>
                </a:cubicBezTo>
                <a:cubicBezTo>
                  <a:pt x="206991" y="2734101"/>
                  <a:pt x="236562" y="2681785"/>
                  <a:pt x="200168" y="2577152"/>
                </a:cubicBezTo>
                <a:cubicBezTo>
                  <a:pt x="163774" y="2472519"/>
                  <a:pt x="18198" y="2358788"/>
                  <a:pt x="9099" y="2235958"/>
                </a:cubicBezTo>
                <a:cubicBezTo>
                  <a:pt x="0" y="2113128"/>
                  <a:pt x="88711" y="1992573"/>
                  <a:pt x="145577" y="1840173"/>
                </a:cubicBezTo>
                <a:cubicBezTo>
                  <a:pt x="202443" y="1687773"/>
                  <a:pt x="343469" y="1596788"/>
                  <a:pt x="350293" y="1321558"/>
                </a:cubicBezTo>
                <a:cubicBezTo>
                  <a:pt x="357117" y="1046328"/>
                  <a:pt x="236562" y="377588"/>
                  <a:pt x="186520" y="188794"/>
                </a:cubicBezTo>
                <a:cubicBezTo>
                  <a:pt x="136478" y="0"/>
                  <a:pt x="50042" y="188794"/>
                  <a:pt x="50042" y="188794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Ettagono 11"/>
          <p:cNvSpPr/>
          <p:nvPr/>
        </p:nvSpPr>
        <p:spPr>
          <a:xfrm>
            <a:off x="4644008" y="4077072"/>
            <a:ext cx="576064" cy="288032"/>
          </a:xfrm>
          <a:prstGeom prst="hep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10</a:t>
            </a:r>
            <a:endParaRPr lang="it-IT" dirty="0"/>
          </a:p>
        </p:txBody>
      </p:sp>
      <p:sp>
        <p:nvSpPr>
          <p:cNvPr id="13" name="Figura a mano libera 12"/>
          <p:cNvSpPr/>
          <p:nvPr/>
        </p:nvSpPr>
        <p:spPr>
          <a:xfrm>
            <a:off x="6658303" y="2590800"/>
            <a:ext cx="1405759" cy="1508234"/>
          </a:xfrm>
          <a:custGeom>
            <a:avLst/>
            <a:gdLst>
              <a:gd name="connsiteX0" fmla="*/ 10511 w 1405759"/>
              <a:gd name="connsiteY0" fmla="*/ 1508234 h 1508234"/>
              <a:gd name="connsiteX1" fmla="*/ 89338 w 1405759"/>
              <a:gd name="connsiteY1" fmla="*/ 1255986 h 1508234"/>
              <a:gd name="connsiteX2" fmla="*/ 546538 w 1405759"/>
              <a:gd name="connsiteY2" fmla="*/ 1066800 h 1508234"/>
              <a:gd name="connsiteX3" fmla="*/ 578069 w 1405759"/>
              <a:gd name="connsiteY3" fmla="*/ 656897 h 1508234"/>
              <a:gd name="connsiteX4" fmla="*/ 1287518 w 1405759"/>
              <a:gd name="connsiteY4" fmla="*/ 388883 h 1508234"/>
              <a:gd name="connsiteX5" fmla="*/ 1287518 w 1405759"/>
              <a:gd name="connsiteY5" fmla="*/ 57807 h 1508234"/>
              <a:gd name="connsiteX6" fmla="*/ 1303283 w 1405759"/>
              <a:gd name="connsiteY6" fmla="*/ 42041 h 150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5759" h="1508234">
                <a:moveTo>
                  <a:pt x="10511" y="1508234"/>
                </a:moveTo>
                <a:cubicBezTo>
                  <a:pt x="5255" y="1418896"/>
                  <a:pt x="0" y="1329558"/>
                  <a:pt x="89338" y="1255986"/>
                </a:cubicBezTo>
                <a:cubicBezTo>
                  <a:pt x="178676" y="1182414"/>
                  <a:pt x="465083" y="1166648"/>
                  <a:pt x="546538" y="1066800"/>
                </a:cubicBezTo>
                <a:cubicBezTo>
                  <a:pt x="627993" y="966952"/>
                  <a:pt x="454572" y="769883"/>
                  <a:pt x="578069" y="656897"/>
                </a:cubicBezTo>
                <a:cubicBezTo>
                  <a:pt x="701566" y="543911"/>
                  <a:pt x="1169277" y="488731"/>
                  <a:pt x="1287518" y="388883"/>
                </a:cubicBezTo>
                <a:cubicBezTo>
                  <a:pt x="1405759" y="289035"/>
                  <a:pt x="1284891" y="115614"/>
                  <a:pt x="1287518" y="57807"/>
                </a:cubicBezTo>
                <a:cubicBezTo>
                  <a:pt x="1290146" y="0"/>
                  <a:pt x="1296714" y="21020"/>
                  <a:pt x="1303283" y="42041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Ettagono 13"/>
          <p:cNvSpPr/>
          <p:nvPr/>
        </p:nvSpPr>
        <p:spPr>
          <a:xfrm>
            <a:off x="6516215" y="3933056"/>
            <a:ext cx="533463" cy="284102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12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332656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ELICOTTERO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Basso masso strapiombante posto a monte del masso ELEMENTI. Sono presenti 3 linee di semplice interpretazione, due sul bordo alto e una sul lato opposto più intensa.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Una dedica alla madonna dell’Elicottero, che da sempre ci protegge.</a:t>
            </a:r>
            <a:br>
              <a:rPr lang="it-IT" dirty="0" smtClean="0">
                <a:latin typeface="Times New Roman" pitchFamily="18" charset="0"/>
                <a:cs typeface="Times New Roman" pitchFamily="18" charset="0"/>
              </a:rPr>
            </a:b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Masso aperto dagli amici Jack e Luca.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(6c)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UOMO IN MARE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partenza sit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tutta a sinistra del bordo, uscita nel punto più alto del masso  </a:t>
            </a:r>
            <a:r>
              <a:rPr lang="it-IT" dirty="0" smtClean="0">
                <a:sym typeface="Symbol"/>
              </a:rPr>
              <a:t>  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(6b)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MAYDAY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partenza sit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tutta a destra, si collega con l’uscita di rotore  </a:t>
            </a:r>
            <a:r>
              <a:rPr lang="it-IT" dirty="0" smtClean="0">
                <a:sym typeface="Symbol"/>
              </a:rPr>
              <a:t> 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(7a+) PROTEGGICI</a:t>
            </a:r>
            <a:r>
              <a:rPr lang="it-IT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partenza sit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da tacche evidenti  </a:t>
            </a:r>
            <a:r>
              <a:rPr lang="it-IT" dirty="0" smtClean="0">
                <a:sym typeface="Symbol"/>
              </a:rPr>
              <a:t> 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3-08-27 at 12.03.1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Figura a mano libera 2"/>
          <p:cNvSpPr/>
          <p:nvPr/>
        </p:nvSpPr>
        <p:spPr>
          <a:xfrm>
            <a:off x="1608083" y="1623848"/>
            <a:ext cx="3612931" cy="2490952"/>
          </a:xfrm>
          <a:custGeom>
            <a:avLst/>
            <a:gdLst>
              <a:gd name="connsiteX0" fmla="*/ 0 w 3612931"/>
              <a:gd name="connsiteY0" fmla="*/ 2490952 h 2490952"/>
              <a:gd name="connsiteX1" fmla="*/ 614855 w 3612931"/>
              <a:gd name="connsiteY1" fmla="*/ 2207173 h 2490952"/>
              <a:gd name="connsiteX2" fmla="*/ 1418896 w 3612931"/>
              <a:gd name="connsiteY2" fmla="*/ 1923393 h 2490952"/>
              <a:gd name="connsiteX3" fmla="*/ 2538248 w 3612931"/>
              <a:gd name="connsiteY3" fmla="*/ 1608083 h 2490952"/>
              <a:gd name="connsiteX4" fmla="*/ 3074276 w 3612931"/>
              <a:gd name="connsiteY4" fmla="*/ 1182414 h 2490952"/>
              <a:gd name="connsiteX5" fmla="*/ 3531476 w 3612931"/>
              <a:gd name="connsiteY5" fmla="*/ 930166 h 2490952"/>
              <a:gd name="connsiteX6" fmla="*/ 3563007 w 3612931"/>
              <a:gd name="connsiteY6" fmla="*/ 441435 h 2490952"/>
              <a:gd name="connsiteX7" fmla="*/ 3310758 w 3612931"/>
              <a:gd name="connsiteY7" fmla="*/ 0 h 249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2931" h="2490952">
                <a:moveTo>
                  <a:pt x="0" y="2490952"/>
                </a:moveTo>
                <a:cubicBezTo>
                  <a:pt x="189186" y="2396359"/>
                  <a:pt x="378372" y="2301766"/>
                  <a:pt x="614855" y="2207173"/>
                </a:cubicBezTo>
                <a:cubicBezTo>
                  <a:pt x="851338" y="2112580"/>
                  <a:pt x="1098331" y="2023241"/>
                  <a:pt x="1418896" y="1923393"/>
                </a:cubicBezTo>
                <a:cubicBezTo>
                  <a:pt x="1739461" y="1823545"/>
                  <a:pt x="2262351" y="1731579"/>
                  <a:pt x="2538248" y="1608083"/>
                </a:cubicBezTo>
                <a:cubicBezTo>
                  <a:pt x="2814145" y="1484587"/>
                  <a:pt x="2908738" y="1295400"/>
                  <a:pt x="3074276" y="1182414"/>
                </a:cubicBezTo>
                <a:cubicBezTo>
                  <a:pt x="3239814" y="1069428"/>
                  <a:pt x="3450021" y="1053663"/>
                  <a:pt x="3531476" y="930166"/>
                </a:cubicBezTo>
                <a:cubicBezTo>
                  <a:pt x="3612931" y="806670"/>
                  <a:pt x="3599793" y="596463"/>
                  <a:pt x="3563007" y="441435"/>
                </a:cubicBezTo>
                <a:cubicBezTo>
                  <a:pt x="3526221" y="286407"/>
                  <a:pt x="3418489" y="143203"/>
                  <a:pt x="3310758" y="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Ettagono 3"/>
          <p:cNvSpPr/>
          <p:nvPr/>
        </p:nvSpPr>
        <p:spPr>
          <a:xfrm>
            <a:off x="1331640" y="4005064"/>
            <a:ext cx="288032" cy="28803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5" name="Figura a mano libera 4"/>
          <p:cNvSpPr/>
          <p:nvPr/>
        </p:nvSpPr>
        <p:spPr>
          <a:xfrm>
            <a:off x="5139558" y="2191407"/>
            <a:ext cx="2758966" cy="1797269"/>
          </a:xfrm>
          <a:custGeom>
            <a:avLst/>
            <a:gdLst>
              <a:gd name="connsiteX0" fmla="*/ 2758966 w 2758966"/>
              <a:gd name="connsiteY0" fmla="*/ 1797269 h 1797269"/>
              <a:gd name="connsiteX1" fmla="*/ 1844566 w 2758966"/>
              <a:gd name="connsiteY1" fmla="*/ 1355834 h 1797269"/>
              <a:gd name="connsiteX2" fmla="*/ 930166 w 2758966"/>
              <a:gd name="connsiteY2" fmla="*/ 772510 h 1797269"/>
              <a:gd name="connsiteX3" fmla="*/ 141890 w 2758966"/>
              <a:gd name="connsiteY3" fmla="*/ 315310 h 1797269"/>
              <a:gd name="connsiteX4" fmla="*/ 78828 w 2758966"/>
              <a:gd name="connsiteY4" fmla="*/ 0 h 179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966" h="1797269">
                <a:moveTo>
                  <a:pt x="2758966" y="1797269"/>
                </a:moveTo>
                <a:cubicBezTo>
                  <a:pt x="2454166" y="1661948"/>
                  <a:pt x="2149366" y="1526627"/>
                  <a:pt x="1844566" y="1355834"/>
                </a:cubicBezTo>
                <a:cubicBezTo>
                  <a:pt x="1539766" y="1185041"/>
                  <a:pt x="1213945" y="945931"/>
                  <a:pt x="930166" y="772510"/>
                </a:cubicBezTo>
                <a:cubicBezTo>
                  <a:pt x="646387" y="599089"/>
                  <a:pt x="283780" y="444062"/>
                  <a:pt x="141890" y="315310"/>
                </a:cubicBezTo>
                <a:cubicBezTo>
                  <a:pt x="0" y="186558"/>
                  <a:pt x="39414" y="93279"/>
                  <a:pt x="78828" y="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Ettagono 5"/>
          <p:cNvSpPr/>
          <p:nvPr/>
        </p:nvSpPr>
        <p:spPr>
          <a:xfrm>
            <a:off x="7740352" y="3861048"/>
            <a:ext cx="288000" cy="2880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3-08-27 at 12.03.1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3434255" y="-2627"/>
            <a:ext cx="1121979" cy="3392213"/>
          </a:xfrm>
          <a:custGeom>
            <a:avLst/>
            <a:gdLst>
              <a:gd name="connsiteX0" fmla="*/ 1121979 w 1121979"/>
              <a:gd name="connsiteY0" fmla="*/ 3392213 h 3392213"/>
              <a:gd name="connsiteX1" fmla="*/ 207579 w 1121979"/>
              <a:gd name="connsiteY1" fmla="*/ 1910255 h 3392213"/>
              <a:gd name="connsiteX2" fmla="*/ 239111 w 1121979"/>
              <a:gd name="connsiteY2" fmla="*/ 1121979 h 3392213"/>
              <a:gd name="connsiteX3" fmla="*/ 34159 w 1121979"/>
              <a:gd name="connsiteY3" fmla="*/ 176048 h 3392213"/>
              <a:gd name="connsiteX4" fmla="*/ 34159 w 1121979"/>
              <a:gd name="connsiteY4" fmla="*/ 65689 h 339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979" h="3392213">
                <a:moveTo>
                  <a:pt x="1121979" y="3392213"/>
                </a:moveTo>
                <a:cubicBezTo>
                  <a:pt x="738351" y="2840420"/>
                  <a:pt x="354724" y="2288627"/>
                  <a:pt x="207579" y="1910255"/>
                </a:cubicBezTo>
                <a:cubicBezTo>
                  <a:pt x="60434" y="1531883"/>
                  <a:pt x="268014" y="1411014"/>
                  <a:pt x="239111" y="1121979"/>
                </a:cubicBezTo>
                <a:cubicBezTo>
                  <a:pt x="210208" y="832945"/>
                  <a:pt x="68318" y="352096"/>
                  <a:pt x="34159" y="176048"/>
                </a:cubicBezTo>
                <a:cubicBezTo>
                  <a:pt x="0" y="0"/>
                  <a:pt x="17079" y="32844"/>
                  <a:pt x="34159" y="65689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Ettagono 3"/>
          <p:cNvSpPr/>
          <p:nvPr/>
        </p:nvSpPr>
        <p:spPr>
          <a:xfrm>
            <a:off x="4427984" y="3284984"/>
            <a:ext cx="288000" cy="288000"/>
          </a:xfrm>
          <a:prstGeom prst="heptagon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</a:t>
            </a: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.jpg"/>
          <p:cNvPicPr>
            <a:picLocks noChangeAspect="1"/>
          </p:cNvPicPr>
          <p:nvPr/>
        </p:nvPicPr>
        <p:blipFill>
          <a:blip r:embed="rId2" cstate="print"/>
          <a:srcRect l="4053" t="9466" b="13027"/>
          <a:stretch>
            <a:fillRect/>
          </a:stretch>
        </p:blipFill>
        <p:spPr>
          <a:xfrm>
            <a:off x="0" y="0"/>
            <a:ext cx="5652119" cy="6857999"/>
          </a:xfrm>
          <a:prstGeom prst="rect">
            <a:avLst/>
          </a:prstGeom>
        </p:spPr>
      </p:pic>
      <p:sp>
        <p:nvSpPr>
          <p:cNvPr id="4" name="Figura a mano libera 3"/>
          <p:cNvSpPr/>
          <p:nvPr/>
        </p:nvSpPr>
        <p:spPr>
          <a:xfrm>
            <a:off x="2872563" y="623777"/>
            <a:ext cx="1736651" cy="3405963"/>
          </a:xfrm>
          <a:custGeom>
            <a:avLst/>
            <a:gdLst>
              <a:gd name="connsiteX0" fmla="*/ 1688804 w 1736651"/>
              <a:gd name="connsiteY0" fmla="*/ 3405963 h 3405963"/>
              <a:gd name="connsiteX1" fmla="*/ 1678172 w 1736651"/>
              <a:gd name="connsiteY1" fmla="*/ 2363972 h 3405963"/>
              <a:gd name="connsiteX2" fmla="*/ 1337930 w 1736651"/>
              <a:gd name="connsiteY2" fmla="*/ 1715386 h 3405963"/>
              <a:gd name="connsiteX3" fmla="*/ 944525 w 1736651"/>
              <a:gd name="connsiteY3" fmla="*/ 928576 h 3405963"/>
              <a:gd name="connsiteX4" fmla="*/ 657446 w 1736651"/>
              <a:gd name="connsiteY4" fmla="*/ 365051 h 3405963"/>
              <a:gd name="connsiteX5" fmla="*/ 104553 w 1736651"/>
              <a:gd name="connsiteY5" fmla="*/ 56707 h 3405963"/>
              <a:gd name="connsiteX6" fmla="*/ 30125 w 1736651"/>
              <a:gd name="connsiteY6" fmla="*/ 24809 h 340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6651" h="3405963">
                <a:moveTo>
                  <a:pt x="1688804" y="3405963"/>
                </a:moveTo>
                <a:cubicBezTo>
                  <a:pt x="1712727" y="3025849"/>
                  <a:pt x="1736651" y="2645735"/>
                  <a:pt x="1678172" y="2363972"/>
                </a:cubicBezTo>
                <a:cubicBezTo>
                  <a:pt x="1619693" y="2082209"/>
                  <a:pt x="1460204" y="1954619"/>
                  <a:pt x="1337930" y="1715386"/>
                </a:cubicBezTo>
                <a:cubicBezTo>
                  <a:pt x="1215656" y="1476153"/>
                  <a:pt x="1057939" y="1153632"/>
                  <a:pt x="944525" y="928576"/>
                </a:cubicBezTo>
                <a:cubicBezTo>
                  <a:pt x="831111" y="703520"/>
                  <a:pt x="797441" y="510362"/>
                  <a:pt x="657446" y="365051"/>
                </a:cubicBezTo>
                <a:cubicBezTo>
                  <a:pt x="517451" y="219740"/>
                  <a:pt x="209106" y="113414"/>
                  <a:pt x="104553" y="56707"/>
                </a:cubicBezTo>
                <a:cubicBezTo>
                  <a:pt x="0" y="0"/>
                  <a:pt x="15062" y="12404"/>
                  <a:pt x="30125" y="24809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2704214" y="499730"/>
            <a:ext cx="1137684" cy="3359889"/>
          </a:xfrm>
          <a:custGeom>
            <a:avLst/>
            <a:gdLst>
              <a:gd name="connsiteX0" fmla="*/ 1059712 w 1137684"/>
              <a:gd name="connsiteY0" fmla="*/ 3359889 h 3359889"/>
              <a:gd name="connsiteX1" fmla="*/ 1102242 w 1137684"/>
              <a:gd name="connsiteY1" fmla="*/ 2636875 h 3359889"/>
              <a:gd name="connsiteX2" fmla="*/ 847060 w 1137684"/>
              <a:gd name="connsiteY2" fmla="*/ 1775637 h 3359889"/>
              <a:gd name="connsiteX3" fmla="*/ 315433 w 1137684"/>
              <a:gd name="connsiteY3" fmla="*/ 882503 h 3359889"/>
              <a:gd name="connsiteX4" fmla="*/ 49619 w 1137684"/>
              <a:gd name="connsiteY4" fmla="*/ 127591 h 3359889"/>
              <a:gd name="connsiteX5" fmla="*/ 17721 w 1137684"/>
              <a:gd name="connsiteY5" fmla="*/ 116958 h 33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684" h="3359889">
                <a:moveTo>
                  <a:pt x="1059712" y="3359889"/>
                </a:moveTo>
                <a:cubicBezTo>
                  <a:pt x="1098698" y="3130403"/>
                  <a:pt x="1137684" y="2900917"/>
                  <a:pt x="1102242" y="2636875"/>
                </a:cubicBezTo>
                <a:cubicBezTo>
                  <a:pt x="1066800" y="2372833"/>
                  <a:pt x="978195" y="2068032"/>
                  <a:pt x="847060" y="1775637"/>
                </a:cubicBezTo>
                <a:cubicBezTo>
                  <a:pt x="715925" y="1483242"/>
                  <a:pt x="448340" y="1157177"/>
                  <a:pt x="315433" y="882503"/>
                </a:cubicBezTo>
                <a:cubicBezTo>
                  <a:pt x="182526" y="607829"/>
                  <a:pt x="99238" y="255182"/>
                  <a:pt x="49619" y="127591"/>
                </a:cubicBezTo>
                <a:cubicBezTo>
                  <a:pt x="0" y="0"/>
                  <a:pt x="8860" y="58479"/>
                  <a:pt x="17721" y="116958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2312582" y="496186"/>
            <a:ext cx="217967" cy="3374065"/>
          </a:xfrm>
          <a:custGeom>
            <a:avLst/>
            <a:gdLst>
              <a:gd name="connsiteX0" fmla="*/ 217967 w 217967"/>
              <a:gd name="connsiteY0" fmla="*/ 3374065 h 3374065"/>
              <a:gd name="connsiteX1" fmla="*/ 5316 w 217967"/>
              <a:gd name="connsiteY1" fmla="*/ 2449033 h 3374065"/>
              <a:gd name="connsiteX2" fmla="*/ 186069 w 217967"/>
              <a:gd name="connsiteY2" fmla="*/ 1268819 h 3374065"/>
              <a:gd name="connsiteX3" fmla="*/ 186069 w 217967"/>
              <a:gd name="connsiteY3" fmla="*/ 173665 h 3374065"/>
              <a:gd name="connsiteX4" fmla="*/ 196702 w 217967"/>
              <a:gd name="connsiteY4" fmla="*/ 226828 h 337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967" h="3374065">
                <a:moveTo>
                  <a:pt x="217967" y="3374065"/>
                </a:moveTo>
                <a:cubicBezTo>
                  <a:pt x="114299" y="3086986"/>
                  <a:pt x="10632" y="2799907"/>
                  <a:pt x="5316" y="2449033"/>
                </a:cubicBezTo>
                <a:cubicBezTo>
                  <a:pt x="0" y="2098159"/>
                  <a:pt x="155943" y="1648047"/>
                  <a:pt x="186069" y="1268819"/>
                </a:cubicBezTo>
                <a:cubicBezTo>
                  <a:pt x="216195" y="889591"/>
                  <a:pt x="184297" y="347330"/>
                  <a:pt x="186069" y="173665"/>
                </a:cubicBezTo>
                <a:cubicBezTo>
                  <a:pt x="187841" y="0"/>
                  <a:pt x="192271" y="113414"/>
                  <a:pt x="196702" y="226828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Ettagono 6"/>
          <p:cNvSpPr/>
          <p:nvPr/>
        </p:nvSpPr>
        <p:spPr>
          <a:xfrm>
            <a:off x="4499992" y="3861048"/>
            <a:ext cx="288032" cy="28803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8" name="Ettagono 7"/>
          <p:cNvSpPr/>
          <p:nvPr/>
        </p:nvSpPr>
        <p:spPr>
          <a:xfrm>
            <a:off x="3563888" y="3861048"/>
            <a:ext cx="288032" cy="28803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9" name="Ettagono 8"/>
          <p:cNvSpPr/>
          <p:nvPr/>
        </p:nvSpPr>
        <p:spPr>
          <a:xfrm>
            <a:off x="2411760" y="3861048"/>
            <a:ext cx="288000" cy="2880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724128" y="260648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PERLE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blocco è una vela ben visibile, di solito arrampicabile dal mese di luglio.</a:t>
            </a:r>
            <a:br>
              <a:rPr lang="it-IT" dirty="0" smtClean="0">
                <a:latin typeface="Times New Roman" pitchFamily="18" charset="0"/>
                <a:cs typeface="Times New Roman" pitchFamily="18" charset="0"/>
              </a:rPr>
            </a:b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Con partenze intense dal lato verticale/strapiombante del masso.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 (6a)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FACCIA DA POLENTA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</a:p>
          <a:p>
            <a:pPr marL="342900" indent="-342900"/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2.  (6a+)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RIFUGIATO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 </a:t>
            </a:r>
          </a:p>
          <a:p>
            <a:pPr marL="342900" indent="-342900"/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3.  (6a)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RABARBARO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1127051" y="2564904"/>
            <a:ext cx="564629" cy="2357970"/>
          </a:xfrm>
          <a:custGeom>
            <a:avLst/>
            <a:gdLst>
              <a:gd name="connsiteX0" fmla="*/ 0 w 519223"/>
              <a:gd name="connsiteY0" fmla="*/ 2581939 h 2581939"/>
              <a:gd name="connsiteX1" fmla="*/ 223284 w 519223"/>
              <a:gd name="connsiteY1" fmla="*/ 1869558 h 2581939"/>
              <a:gd name="connsiteX2" fmla="*/ 478465 w 519223"/>
              <a:gd name="connsiteY2" fmla="*/ 253409 h 2581939"/>
              <a:gd name="connsiteX3" fmla="*/ 467833 w 519223"/>
              <a:gd name="connsiteY3" fmla="*/ 349102 h 258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223" h="2581939">
                <a:moveTo>
                  <a:pt x="0" y="2581939"/>
                </a:moveTo>
                <a:cubicBezTo>
                  <a:pt x="71770" y="2419792"/>
                  <a:pt x="143540" y="2257646"/>
                  <a:pt x="223284" y="1869558"/>
                </a:cubicBezTo>
                <a:cubicBezTo>
                  <a:pt x="303028" y="1481470"/>
                  <a:pt x="437707" y="506818"/>
                  <a:pt x="478465" y="253409"/>
                </a:cubicBezTo>
                <a:cubicBezTo>
                  <a:pt x="519223" y="0"/>
                  <a:pt x="493528" y="174551"/>
                  <a:pt x="467833" y="349102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1988288" y="2780928"/>
            <a:ext cx="423472" cy="2110049"/>
          </a:xfrm>
          <a:custGeom>
            <a:avLst/>
            <a:gdLst>
              <a:gd name="connsiteX0" fmla="*/ 0 w 419987"/>
              <a:gd name="connsiteY0" fmla="*/ 2264735 h 2264735"/>
              <a:gd name="connsiteX1" fmla="*/ 393405 w 419987"/>
              <a:gd name="connsiteY1" fmla="*/ 1446028 h 2264735"/>
              <a:gd name="connsiteX2" fmla="*/ 159489 w 419987"/>
              <a:gd name="connsiteY2" fmla="*/ 0 h 226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987" h="2264735">
                <a:moveTo>
                  <a:pt x="0" y="2264735"/>
                </a:moveTo>
                <a:cubicBezTo>
                  <a:pt x="183411" y="2044109"/>
                  <a:pt x="366823" y="1823484"/>
                  <a:pt x="393405" y="1446028"/>
                </a:cubicBezTo>
                <a:cubicBezTo>
                  <a:pt x="419987" y="1068572"/>
                  <a:pt x="289738" y="534286"/>
                  <a:pt x="159489" y="0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Ettagono 4"/>
          <p:cNvSpPr/>
          <p:nvPr/>
        </p:nvSpPr>
        <p:spPr>
          <a:xfrm>
            <a:off x="1691680" y="4797152"/>
            <a:ext cx="288000" cy="288000"/>
          </a:xfrm>
          <a:prstGeom prst="hep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5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Ettagono 5"/>
          <p:cNvSpPr/>
          <p:nvPr/>
        </p:nvSpPr>
        <p:spPr>
          <a:xfrm>
            <a:off x="899592" y="4869160"/>
            <a:ext cx="288000" cy="288000"/>
          </a:xfrm>
          <a:prstGeom prst="hep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4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64088" y="404664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4.   (4a)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DO YOU RINCO placca </a:t>
            </a:r>
            <a:r>
              <a:rPr lang="it-IT" dirty="0" smtClean="0">
                <a:sym typeface="Symbol"/>
              </a:rPr>
              <a:t>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5.   (4a)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IT’S FACILE appoggiata </a:t>
            </a:r>
            <a:r>
              <a:rPr lang="it-IT" dirty="0" smtClean="0">
                <a:sym typeface="Symbol"/>
              </a:rPr>
              <a:t>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Figura a mano libera 3"/>
          <p:cNvSpPr/>
          <p:nvPr/>
        </p:nvSpPr>
        <p:spPr>
          <a:xfrm>
            <a:off x="1255594" y="1528549"/>
            <a:ext cx="2060812" cy="2647666"/>
          </a:xfrm>
          <a:custGeom>
            <a:avLst/>
            <a:gdLst>
              <a:gd name="connsiteX0" fmla="*/ 0 w 2060812"/>
              <a:gd name="connsiteY0" fmla="*/ 2647666 h 2647666"/>
              <a:gd name="connsiteX1" fmla="*/ 450376 w 2060812"/>
              <a:gd name="connsiteY1" fmla="*/ 1992573 h 2647666"/>
              <a:gd name="connsiteX2" fmla="*/ 928048 w 2060812"/>
              <a:gd name="connsiteY2" fmla="*/ 1378424 h 2647666"/>
              <a:gd name="connsiteX3" fmla="*/ 1705970 w 2060812"/>
              <a:gd name="connsiteY3" fmla="*/ 368490 h 2647666"/>
              <a:gd name="connsiteX4" fmla="*/ 2060812 w 2060812"/>
              <a:gd name="connsiteY4" fmla="*/ 0 h 264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0812" h="2647666">
                <a:moveTo>
                  <a:pt x="0" y="2647666"/>
                </a:moveTo>
                <a:cubicBezTo>
                  <a:pt x="147850" y="2425889"/>
                  <a:pt x="295701" y="2204113"/>
                  <a:pt x="450376" y="1992573"/>
                </a:cubicBezTo>
                <a:cubicBezTo>
                  <a:pt x="605051" y="1781033"/>
                  <a:pt x="928048" y="1378424"/>
                  <a:pt x="928048" y="1378424"/>
                </a:cubicBezTo>
                <a:cubicBezTo>
                  <a:pt x="1137314" y="1107744"/>
                  <a:pt x="1517176" y="598227"/>
                  <a:pt x="1705970" y="368490"/>
                </a:cubicBezTo>
                <a:cubicBezTo>
                  <a:pt x="1894764" y="138753"/>
                  <a:pt x="1977788" y="69376"/>
                  <a:pt x="2060812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2663588" y="1528549"/>
            <a:ext cx="1462585" cy="2770496"/>
          </a:xfrm>
          <a:custGeom>
            <a:avLst/>
            <a:gdLst>
              <a:gd name="connsiteX0" fmla="*/ 147851 w 1462585"/>
              <a:gd name="connsiteY0" fmla="*/ 2770496 h 2770496"/>
              <a:gd name="connsiteX1" fmla="*/ 38669 w 1462585"/>
              <a:gd name="connsiteY1" fmla="*/ 2483893 h 2770496"/>
              <a:gd name="connsiteX2" fmla="*/ 379863 w 1462585"/>
              <a:gd name="connsiteY2" fmla="*/ 2074460 h 2770496"/>
              <a:gd name="connsiteX3" fmla="*/ 1007660 w 1462585"/>
              <a:gd name="connsiteY3" fmla="*/ 1487606 h 2770496"/>
              <a:gd name="connsiteX4" fmla="*/ 1239672 w 1462585"/>
              <a:gd name="connsiteY4" fmla="*/ 682388 h 2770496"/>
              <a:gd name="connsiteX5" fmla="*/ 1362502 w 1462585"/>
              <a:gd name="connsiteY5" fmla="*/ 491320 h 2770496"/>
              <a:gd name="connsiteX6" fmla="*/ 1458036 w 1462585"/>
              <a:gd name="connsiteY6" fmla="*/ 81887 h 2770496"/>
              <a:gd name="connsiteX7" fmla="*/ 1335206 w 1462585"/>
              <a:gd name="connsiteY7" fmla="*/ 0 h 277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2585" h="2770496">
                <a:moveTo>
                  <a:pt x="147851" y="2770496"/>
                </a:moveTo>
                <a:cubicBezTo>
                  <a:pt x="73925" y="2685197"/>
                  <a:pt x="0" y="2599899"/>
                  <a:pt x="38669" y="2483893"/>
                </a:cubicBezTo>
                <a:cubicBezTo>
                  <a:pt x="77338" y="2367887"/>
                  <a:pt x="218365" y="2240508"/>
                  <a:pt x="379863" y="2074460"/>
                </a:cubicBezTo>
                <a:cubicBezTo>
                  <a:pt x="541361" y="1908412"/>
                  <a:pt x="864359" y="1719618"/>
                  <a:pt x="1007660" y="1487606"/>
                </a:cubicBezTo>
                <a:cubicBezTo>
                  <a:pt x="1150961" y="1255594"/>
                  <a:pt x="1180532" y="848436"/>
                  <a:pt x="1239672" y="682388"/>
                </a:cubicBezTo>
                <a:cubicBezTo>
                  <a:pt x="1298812" y="516340"/>
                  <a:pt x="1326108" y="591404"/>
                  <a:pt x="1362502" y="491320"/>
                </a:cubicBezTo>
                <a:cubicBezTo>
                  <a:pt x="1398896" y="391236"/>
                  <a:pt x="1462585" y="163774"/>
                  <a:pt x="1458036" y="81887"/>
                </a:cubicBezTo>
                <a:cubicBezTo>
                  <a:pt x="1453487" y="0"/>
                  <a:pt x="1394346" y="0"/>
                  <a:pt x="1335206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Ettagono 5"/>
          <p:cNvSpPr/>
          <p:nvPr/>
        </p:nvSpPr>
        <p:spPr>
          <a:xfrm>
            <a:off x="2699792" y="4149080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it-IT" sz="1600" dirty="0">
              <a:ln>
                <a:solidFill>
                  <a:schemeClr val="bg1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Ettagono 6"/>
          <p:cNvSpPr/>
          <p:nvPr/>
        </p:nvSpPr>
        <p:spPr>
          <a:xfrm>
            <a:off x="1115616" y="4077072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Figura a mano libera 7"/>
          <p:cNvSpPr/>
          <p:nvPr/>
        </p:nvSpPr>
        <p:spPr>
          <a:xfrm>
            <a:off x="3766782" y="1760561"/>
            <a:ext cx="914401" cy="2388358"/>
          </a:xfrm>
          <a:custGeom>
            <a:avLst/>
            <a:gdLst>
              <a:gd name="connsiteX0" fmla="*/ 0 w 914401"/>
              <a:gd name="connsiteY0" fmla="*/ 2388358 h 2388358"/>
              <a:gd name="connsiteX1" fmla="*/ 163773 w 914401"/>
              <a:gd name="connsiteY1" fmla="*/ 2033517 h 2388358"/>
              <a:gd name="connsiteX2" fmla="*/ 518615 w 914401"/>
              <a:gd name="connsiteY2" fmla="*/ 1569493 h 2388358"/>
              <a:gd name="connsiteX3" fmla="*/ 818866 w 914401"/>
              <a:gd name="connsiteY3" fmla="*/ 1078173 h 2388358"/>
              <a:gd name="connsiteX4" fmla="*/ 887105 w 914401"/>
              <a:gd name="connsiteY4" fmla="*/ 614149 h 2388358"/>
              <a:gd name="connsiteX5" fmla="*/ 655093 w 914401"/>
              <a:gd name="connsiteY5" fmla="*/ 450376 h 2388358"/>
              <a:gd name="connsiteX6" fmla="*/ 641445 w 914401"/>
              <a:gd name="connsiteY6" fmla="*/ 0 h 238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1" h="2388358">
                <a:moveTo>
                  <a:pt x="0" y="2388358"/>
                </a:moveTo>
                <a:cubicBezTo>
                  <a:pt x="38668" y="2279176"/>
                  <a:pt x="77337" y="2169994"/>
                  <a:pt x="163773" y="2033517"/>
                </a:cubicBezTo>
                <a:cubicBezTo>
                  <a:pt x="250209" y="1897040"/>
                  <a:pt x="409433" y="1728717"/>
                  <a:pt x="518615" y="1569493"/>
                </a:cubicBezTo>
                <a:cubicBezTo>
                  <a:pt x="627797" y="1410269"/>
                  <a:pt x="757451" y="1237397"/>
                  <a:pt x="818866" y="1078173"/>
                </a:cubicBezTo>
                <a:cubicBezTo>
                  <a:pt x="880281" y="918949"/>
                  <a:pt x="914401" y="718782"/>
                  <a:pt x="887105" y="614149"/>
                </a:cubicBezTo>
                <a:cubicBezTo>
                  <a:pt x="859809" y="509516"/>
                  <a:pt x="696036" y="552734"/>
                  <a:pt x="655093" y="450376"/>
                </a:cubicBezTo>
                <a:cubicBezTo>
                  <a:pt x="614150" y="348018"/>
                  <a:pt x="627797" y="174009"/>
                  <a:pt x="641445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Ettagono 8"/>
          <p:cNvSpPr/>
          <p:nvPr/>
        </p:nvSpPr>
        <p:spPr>
          <a:xfrm>
            <a:off x="3563888" y="4077072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292080" y="404664"/>
            <a:ext cx="3851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RELITTO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Masso a forma di prua di nave arrampicabile solo da Agosto, riemerge dall’acqua solo quando si è abbassata di molto. Le linee prevedono tutte le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partenze sit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(5c)  </a:t>
            </a:r>
            <a:r>
              <a:rPr lang="it-IT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VELA 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movimenti intuitivi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(6a) 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BABORDO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dita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(6+) 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POLENA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bel movimento iniziale dalla pinzata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</a:t>
            </a: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(6a) 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TRIBORDO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blocco corto 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244827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Grazie all’interesse dei nuovi gestori del rifugio verso la pratica del </a:t>
            </a:r>
            <a:r>
              <a:rPr lang="it-IT" sz="6800" dirty="0" err="1" smtClean="0">
                <a:latin typeface="Times New Roman" pitchFamily="18" charset="0"/>
                <a:cs typeface="Times New Roman" pitchFamily="18" charset="0"/>
              </a:rPr>
              <a:t>bouldering</a:t>
            </a: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, sono</a:t>
            </a:r>
          </a:p>
          <a:p>
            <a:pPr>
              <a:buNone/>
            </a:pP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state rivalorizzate preesistenti linee di arrampicata e identificate di nuove sui massi </a:t>
            </a:r>
          </a:p>
          <a:p>
            <a:pPr>
              <a:buNone/>
            </a:pP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posti nelle vicinanze del rifugio Genova Figari e del lago </a:t>
            </a:r>
            <a:r>
              <a:rPr lang="it-IT" sz="6800" dirty="0" err="1" smtClean="0">
                <a:latin typeface="Times New Roman" pitchFamily="18" charset="0"/>
                <a:cs typeface="Times New Roman" pitchFamily="18" charset="0"/>
              </a:rPr>
              <a:t>Brocan</a:t>
            </a: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Ci sono una 60ina di linee, generalmente di difficoltà facile ed intermedia. L’aderenza</a:t>
            </a:r>
          </a:p>
          <a:p>
            <a:pPr>
              <a:buNone/>
            </a:pP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della roccia  magmatica è ottima e si  sviluppano movimenti di tutti i tipi, tecnici, di</a:t>
            </a:r>
          </a:p>
          <a:p>
            <a:pPr>
              <a:buNone/>
            </a:pP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placca e dinamici. Alcuni blocchi sono parecchio alti con uscite interessanti,</a:t>
            </a:r>
          </a:p>
          <a:p>
            <a:pPr>
              <a:buNone/>
            </a:pP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fortunatamente è possibile salire in modo semplice su  tutti i massi, in modo da</a:t>
            </a:r>
          </a:p>
          <a:p>
            <a:pPr>
              <a:buNone/>
            </a:pP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identificare le prese di uscita di ogni singola linea. Consigliamo sempre una buona dose</a:t>
            </a:r>
          </a:p>
          <a:p>
            <a:pPr>
              <a:buNone/>
            </a:pPr>
            <a:r>
              <a:rPr lang="it-IT" sz="6800" dirty="0" smtClean="0">
                <a:latin typeface="Times New Roman" pitchFamily="18" charset="0"/>
                <a:cs typeface="Times New Roman" pitchFamily="18" charset="0"/>
              </a:rPr>
              <a:t>di sicurezza!</a:t>
            </a:r>
          </a:p>
          <a:p>
            <a:pPr>
              <a:buNone/>
            </a:pPr>
            <a:endParaRPr lang="it-IT" sz="6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7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7200" dirty="0" smtClean="0">
                <a:latin typeface="Times New Roman" pitchFamily="18" charset="0"/>
                <a:cs typeface="Times New Roman" pitchFamily="18" charset="0"/>
              </a:rPr>
            </a:br>
            <a:endParaRPr lang="it-IT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7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buNone/>
            </a:pPr>
            <a:endParaRPr lang="it-IT" dirty="0" smtClean="0"/>
          </a:p>
          <a:p>
            <a:pPr algn="r">
              <a:buNone/>
            </a:pPr>
            <a:endParaRPr lang="it-IT" dirty="0" smtClean="0"/>
          </a:p>
          <a:p>
            <a:pPr algn="just">
              <a:buNone/>
            </a:pPr>
            <a:endParaRPr lang="it-IT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899592" y="4221088"/>
            <a:ext cx="6408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700" dirty="0" smtClean="0">
                <a:latin typeface="Times New Roman" pitchFamily="18" charset="0"/>
                <a:cs typeface="Times New Roman" pitchFamily="18" charset="0"/>
              </a:rPr>
              <a:t>Ricordiamo che preservare questo luogo bello e incontaminato è un dovere di tutti noi, aiutateci a mantenerlo tale.</a:t>
            </a: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pic>
        <p:nvPicPr>
          <p:cNvPr id="7" name="Picture 2" descr="D:\Dati\Desktop\RIFUGIO\Logo\LOGO\Senza sfondo trasparen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221088"/>
            <a:ext cx="1872208" cy="2386879"/>
          </a:xfrm>
          <a:prstGeom prst="rect">
            <a:avLst/>
          </a:prstGeom>
          <a:noFill/>
        </p:spPr>
      </p:pic>
      <p:sp>
        <p:nvSpPr>
          <p:cNvPr id="32770" name="AutoShape 2" descr="Cartello di segnalazione triangolare con una punto esclamativo l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2772" name="AutoShape 4" descr="Cartello di segnalazione triangolare con una punto esclamativo l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2774" name="Picture 6" descr="Segnale Di Pericolo Giallo Con Il Punto Esclamativo Illustrazione Di ..."/>
          <p:cNvPicPr>
            <a:picLocks noChangeAspect="1" noChangeArrowheads="1"/>
          </p:cNvPicPr>
          <p:nvPr/>
        </p:nvPicPr>
        <p:blipFill>
          <a:blip r:embed="rId3" cstate="print"/>
          <a:srcRect r="-464" b="6227"/>
          <a:stretch>
            <a:fillRect/>
          </a:stretch>
        </p:blipFill>
        <p:spPr bwMode="auto">
          <a:xfrm>
            <a:off x="467544" y="3284984"/>
            <a:ext cx="360040" cy="323458"/>
          </a:xfrm>
          <a:prstGeom prst="rect">
            <a:avLst/>
          </a:prstGeom>
          <a:noFill/>
        </p:spPr>
      </p:pic>
      <p:pic>
        <p:nvPicPr>
          <p:cNvPr id="32776" name="Picture 8" descr="Sun Clipart PNG - FREE Vector Design - Cdr, Ai, EPS, PNG, 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149080"/>
            <a:ext cx="504056" cy="497453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899592" y="3284984"/>
            <a:ext cx="66967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700" dirty="0" smtClean="0">
                <a:latin typeface="Times New Roman" pitchFamily="18" charset="0"/>
                <a:cs typeface="Times New Roman" pitchFamily="18" charset="0"/>
              </a:rPr>
              <a:t>Si ricorda infatti che il </a:t>
            </a:r>
            <a:r>
              <a:rPr lang="it-IT" sz="1700" dirty="0" err="1" smtClean="0">
                <a:latin typeface="Times New Roman" pitchFamily="18" charset="0"/>
                <a:cs typeface="Times New Roman" pitchFamily="18" charset="0"/>
              </a:rPr>
              <a:t>bouldering</a:t>
            </a:r>
            <a:r>
              <a:rPr lang="it-IT" sz="1700" dirty="0" smtClean="0">
                <a:latin typeface="Times New Roman" pitchFamily="18" charset="0"/>
                <a:cs typeface="Times New Roman" pitchFamily="18" charset="0"/>
              </a:rPr>
              <a:t> è una disciplina fatta in autonomia sotto  la propria responsabilità, il rifugio quindi si solleva da ogni responsabilità.</a:t>
            </a:r>
          </a:p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39552" y="5301208"/>
            <a:ext cx="6768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dirty="0" smtClean="0">
                <a:latin typeface="Times New Roman" pitchFamily="18" charset="0"/>
                <a:cs typeface="Times New Roman" pitchFamily="18" charset="0"/>
              </a:rPr>
              <a:t>Per l’affitto del materiale (</a:t>
            </a:r>
            <a:r>
              <a:rPr lang="it-IT" sz="1700" b="1" dirty="0" err="1" smtClean="0">
                <a:latin typeface="Times New Roman" pitchFamily="18" charset="0"/>
                <a:cs typeface="Times New Roman" pitchFamily="18" charset="0"/>
              </a:rPr>
              <a:t>crashpad</a:t>
            </a:r>
            <a:r>
              <a:rPr lang="it-IT" sz="1700" dirty="0" smtClean="0">
                <a:latin typeface="Times New Roman" pitchFamily="18" charset="0"/>
                <a:cs typeface="Times New Roman" pitchFamily="18" charset="0"/>
              </a:rPr>
              <a:t>) o informazioni rivolgersi al Rifugio</a:t>
            </a:r>
          </a:p>
          <a:p>
            <a:r>
              <a:rPr lang="it-IT" sz="1700" b="1" dirty="0" smtClean="0">
                <a:latin typeface="Times New Roman" pitchFamily="18" charset="0"/>
                <a:cs typeface="Times New Roman" pitchFamily="18" charset="0"/>
              </a:rPr>
              <a:t>3513465666  -  www.rifugiogenova.it 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1312460" y="632346"/>
            <a:ext cx="775647" cy="4417326"/>
          </a:xfrm>
          <a:custGeom>
            <a:avLst/>
            <a:gdLst>
              <a:gd name="connsiteX0" fmla="*/ 775647 w 775647"/>
              <a:gd name="connsiteY0" fmla="*/ 4417326 h 4417326"/>
              <a:gd name="connsiteX1" fmla="*/ 106907 w 775647"/>
              <a:gd name="connsiteY1" fmla="*/ 3134436 h 4417326"/>
              <a:gd name="connsiteX2" fmla="*/ 134203 w 775647"/>
              <a:gd name="connsiteY2" fmla="*/ 2097206 h 4417326"/>
              <a:gd name="connsiteX3" fmla="*/ 393510 w 775647"/>
              <a:gd name="connsiteY3" fmla="*/ 1128215 h 4417326"/>
              <a:gd name="connsiteX4" fmla="*/ 448101 w 775647"/>
              <a:gd name="connsiteY4" fmla="*/ 159224 h 4417326"/>
              <a:gd name="connsiteX5" fmla="*/ 570931 w 775647"/>
              <a:gd name="connsiteY5" fmla="*/ 172872 h 441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647" h="4417326">
                <a:moveTo>
                  <a:pt x="775647" y="4417326"/>
                </a:moveTo>
                <a:cubicBezTo>
                  <a:pt x="494730" y="3969224"/>
                  <a:pt x="213814" y="3521123"/>
                  <a:pt x="106907" y="3134436"/>
                </a:cubicBezTo>
                <a:cubicBezTo>
                  <a:pt x="0" y="2747749"/>
                  <a:pt x="86436" y="2431576"/>
                  <a:pt x="134203" y="2097206"/>
                </a:cubicBezTo>
                <a:cubicBezTo>
                  <a:pt x="181970" y="1762836"/>
                  <a:pt x="341194" y="1451212"/>
                  <a:pt x="393510" y="1128215"/>
                </a:cubicBezTo>
                <a:cubicBezTo>
                  <a:pt x="445826" y="805218"/>
                  <a:pt x="418531" y="318448"/>
                  <a:pt x="448101" y="159224"/>
                </a:cubicBezTo>
                <a:cubicBezTo>
                  <a:pt x="477671" y="0"/>
                  <a:pt x="524301" y="86436"/>
                  <a:pt x="570931" y="172872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5142931" y="2156346"/>
            <a:ext cx="398060" cy="2333767"/>
          </a:xfrm>
          <a:custGeom>
            <a:avLst/>
            <a:gdLst>
              <a:gd name="connsiteX0" fmla="*/ 398060 w 398060"/>
              <a:gd name="connsiteY0" fmla="*/ 2333767 h 2333767"/>
              <a:gd name="connsiteX1" fmla="*/ 29570 w 398060"/>
              <a:gd name="connsiteY1" fmla="*/ 1351129 h 2333767"/>
              <a:gd name="connsiteX2" fmla="*/ 220639 w 398060"/>
              <a:gd name="connsiteY2" fmla="*/ 627797 h 2333767"/>
              <a:gd name="connsiteX3" fmla="*/ 152400 w 398060"/>
              <a:gd name="connsiteY3" fmla="*/ 0 h 233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060" h="2333767">
                <a:moveTo>
                  <a:pt x="398060" y="2333767"/>
                </a:moveTo>
                <a:cubicBezTo>
                  <a:pt x="228600" y="1984612"/>
                  <a:pt x="59140" y="1635457"/>
                  <a:pt x="29570" y="1351129"/>
                </a:cubicBezTo>
                <a:cubicBezTo>
                  <a:pt x="0" y="1066801"/>
                  <a:pt x="200167" y="852985"/>
                  <a:pt x="220639" y="627797"/>
                </a:cubicBezTo>
                <a:cubicBezTo>
                  <a:pt x="241111" y="402609"/>
                  <a:pt x="196755" y="201304"/>
                  <a:pt x="152400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Ettagono 4"/>
          <p:cNvSpPr/>
          <p:nvPr/>
        </p:nvSpPr>
        <p:spPr>
          <a:xfrm>
            <a:off x="1979712" y="4869160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6" name="Ettagono 5"/>
          <p:cNvSpPr/>
          <p:nvPr/>
        </p:nvSpPr>
        <p:spPr>
          <a:xfrm>
            <a:off x="5292080" y="4221088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</a:t>
            </a:r>
            <a:endParaRPr lang="it-IT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292080" y="0"/>
            <a:ext cx="36004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 smtClean="0"/>
          </a:p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MARI &amp; MONTI</a:t>
            </a: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Masso scalabile da luglio, facile 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all’ombra per i giorni caldi.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(6a)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ALLA VIA </a:t>
            </a:r>
            <a:r>
              <a:rPr lang="it-IT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COSì</a:t>
            </a:r>
            <a:endParaRPr lang="it-IT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(6a+)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ISSA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(6a)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DRIZZA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3492062" y="1671145"/>
            <a:ext cx="244366" cy="2790496"/>
          </a:xfrm>
          <a:custGeom>
            <a:avLst/>
            <a:gdLst>
              <a:gd name="connsiteX0" fmla="*/ 244366 w 244366"/>
              <a:gd name="connsiteY0" fmla="*/ 2790496 h 2790496"/>
              <a:gd name="connsiteX1" fmla="*/ 165538 w 244366"/>
              <a:gd name="connsiteY1" fmla="*/ 1671145 h 2790496"/>
              <a:gd name="connsiteX2" fmla="*/ 7883 w 244366"/>
              <a:gd name="connsiteY2" fmla="*/ 583324 h 2790496"/>
              <a:gd name="connsiteX3" fmla="*/ 118241 w 244366"/>
              <a:gd name="connsiteY3" fmla="*/ 0 h 279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366" h="2790496">
                <a:moveTo>
                  <a:pt x="244366" y="2790496"/>
                </a:moveTo>
                <a:cubicBezTo>
                  <a:pt x="224659" y="2414751"/>
                  <a:pt x="204952" y="2039007"/>
                  <a:pt x="165538" y="1671145"/>
                </a:cubicBezTo>
                <a:cubicBezTo>
                  <a:pt x="126124" y="1303283"/>
                  <a:pt x="15766" y="861848"/>
                  <a:pt x="7883" y="583324"/>
                </a:cubicBezTo>
                <a:cubicBezTo>
                  <a:pt x="0" y="304800"/>
                  <a:pt x="59120" y="152400"/>
                  <a:pt x="118241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4887310" y="1056290"/>
            <a:ext cx="788277" cy="3531476"/>
          </a:xfrm>
          <a:custGeom>
            <a:avLst/>
            <a:gdLst>
              <a:gd name="connsiteX0" fmla="*/ 94593 w 788277"/>
              <a:gd name="connsiteY0" fmla="*/ 3531476 h 3531476"/>
              <a:gd name="connsiteX1" fmla="*/ 94593 w 788277"/>
              <a:gd name="connsiteY1" fmla="*/ 3074276 h 3531476"/>
              <a:gd name="connsiteX2" fmla="*/ 662152 w 788277"/>
              <a:gd name="connsiteY2" fmla="*/ 2191407 h 3531476"/>
              <a:gd name="connsiteX3" fmla="*/ 772511 w 788277"/>
              <a:gd name="connsiteY3" fmla="*/ 1718441 h 3531476"/>
              <a:gd name="connsiteX4" fmla="*/ 740980 w 788277"/>
              <a:gd name="connsiteY4" fmla="*/ 1403131 h 3531476"/>
              <a:gd name="connsiteX5" fmla="*/ 488731 w 788277"/>
              <a:gd name="connsiteY5" fmla="*/ 882869 h 3531476"/>
              <a:gd name="connsiteX6" fmla="*/ 189187 w 788277"/>
              <a:gd name="connsiteY6" fmla="*/ 551793 h 3531476"/>
              <a:gd name="connsiteX7" fmla="*/ 189187 w 788277"/>
              <a:gd name="connsiteY7" fmla="*/ 0 h 353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8277" h="3531476">
                <a:moveTo>
                  <a:pt x="94593" y="3531476"/>
                </a:moveTo>
                <a:cubicBezTo>
                  <a:pt x="47296" y="3414548"/>
                  <a:pt x="0" y="3297621"/>
                  <a:pt x="94593" y="3074276"/>
                </a:cubicBezTo>
                <a:cubicBezTo>
                  <a:pt x="189186" y="2850931"/>
                  <a:pt x="549166" y="2417379"/>
                  <a:pt x="662152" y="2191407"/>
                </a:cubicBezTo>
                <a:cubicBezTo>
                  <a:pt x="775138" y="1965435"/>
                  <a:pt x="759373" y="1849820"/>
                  <a:pt x="772511" y="1718441"/>
                </a:cubicBezTo>
                <a:cubicBezTo>
                  <a:pt x="785649" y="1587062"/>
                  <a:pt x="788277" y="1542393"/>
                  <a:pt x="740980" y="1403131"/>
                </a:cubicBezTo>
                <a:cubicBezTo>
                  <a:pt x="693683" y="1263869"/>
                  <a:pt x="580696" y="1024759"/>
                  <a:pt x="488731" y="882869"/>
                </a:cubicBezTo>
                <a:cubicBezTo>
                  <a:pt x="396766" y="740979"/>
                  <a:pt x="239111" y="698938"/>
                  <a:pt x="189187" y="551793"/>
                </a:cubicBezTo>
                <a:cubicBezTo>
                  <a:pt x="139263" y="404648"/>
                  <a:pt x="164225" y="202324"/>
                  <a:pt x="189187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6479628" y="677917"/>
            <a:ext cx="1103586" cy="3515711"/>
          </a:xfrm>
          <a:custGeom>
            <a:avLst/>
            <a:gdLst>
              <a:gd name="connsiteX0" fmla="*/ 1103586 w 1103586"/>
              <a:gd name="connsiteY0" fmla="*/ 3515711 h 3515711"/>
              <a:gd name="connsiteX1" fmla="*/ 740979 w 1103586"/>
              <a:gd name="connsiteY1" fmla="*/ 3058511 h 3515711"/>
              <a:gd name="connsiteX2" fmla="*/ 583324 w 1103586"/>
              <a:gd name="connsiteY2" fmla="*/ 2506717 h 3515711"/>
              <a:gd name="connsiteX3" fmla="*/ 567558 w 1103586"/>
              <a:gd name="connsiteY3" fmla="*/ 1639614 h 3515711"/>
              <a:gd name="connsiteX4" fmla="*/ 457200 w 1103586"/>
              <a:gd name="connsiteY4" fmla="*/ 835573 h 3515711"/>
              <a:gd name="connsiteX5" fmla="*/ 268013 w 1103586"/>
              <a:gd name="connsiteY5" fmla="*/ 504497 h 3515711"/>
              <a:gd name="connsiteX6" fmla="*/ 0 w 1103586"/>
              <a:gd name="connsiteY6" fmla="*/ 0 h 351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3586" h="3515711">
                <a:moveTo>
                  <a:pt x="1103586" y="3515711"/>
                </a:moveTo>
                <a:cubicBezTo>
                  <a:pt x="965637" y="3371194"/>
                  <a:pt x="827689" y="3226677"/>
                  <a:pt x="740979" y="3058511"/>
                </a:cubicBezTo>
                <a:cubicBezTo>
                  <a:pt x="654269" y="2890345"/>
                  <a:pt x="612227" y="2743200"/>
                  <a:pt x="583324" y="2506717"/>
                </a:cubicBezTo>
                <a:cubicBezTo>
                  <a:pt x="554421" y="2270234"/>
                  <a:pt x="588579" y="1918138"/>
                  <a:pt x="567558" y="1639614"/>
                </a:cubicBezTo>
                <a:cubicBezTo>
                  <a:pt x="546537" y="1361090"/>
                  <a:pt x="507124" y="1024759"/>
                  <a:pt x="457200" y="835573"/>
                </a:cubicBezTo>
                <a:cubicBezTo>
                  <a:pt x="407276" y="646387"/>
                  <a:pt x="344213" y="643759"/>
                  <a:pt x="268013" y="504497"/>
                </a:cubicBezTo>
                <a:cubicBezTo>
                  <a:pt x="191813" y="365235"/>
                  <a:pt x="95906" y="182617"/>
                  <a:pt x="0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Ettagono 7"/>
          <p:cNvSpPr/>
          <p:nvPr/>
        </p:nvSpPr>
        <p:spPr>
          <a:xfrm>
            <a:off x="3635896" y="4077072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9" name="Ettagono 8"/>
          <p:cNvSpPr/>
          <p:nvPr/>
        </p:nvSpPr>
        <p:spPr>
          <a:xfrm>
            <a:off x="4788024" y="4365104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10" name="Ettagono 9"/>
          <p:cNvSpPr/>
          <p:nvPr/>
        </p:nvSpPr>
        <p:spPr>
          <a:xfrm>
            <a:off x="7236296" y="3861048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</a:t>
            </a:r>
            <a:endParaRPr lang="it-IT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64088" y="404664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Masso in fase di tracciatura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404664"/>
            <a:ext cx="89644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NAVI  DEI CARAIBI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Probabilmente il masso esteticamente più attraente, alto con uscite esposte, è presente una “sosta”  per provare i movimenti in sicurezza. 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SILENT MARY  blocco in fase di progetto. Buone prese iniziali, uscita impegnativa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PERLA NERA    a (7a+)</a:t>
            </a:r>
            <a:r>
              <a:rPr lang="it-IT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partenza sit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una serie di bei movimenti molto vari, </a:t>
            </a:r>
            <a:b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it-IT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attenzionissima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all’uscita 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 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it-IT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(6c+)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partenza stand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dura, sempre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attenzione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all’uscita 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 </a:t>
            </a:r>
          </a:p>
          <a:p>
            <a:pPr marL="342900" indent="-342900"/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3.   ? 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L’OLANDESE VOLANTE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blocco in fase di progetto.</a:t>
            </a:r>
            <a:b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Buone tacche iniziali con successivo lancio </a:t>
            </a:r>
            <a:r>
              <a:rPr lang="it-IT" dirty="0" smtClean="0">
                <a:sym typeface="Symbol"/>
              </a:rPr>
              <a:t> 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342900" indent="-342900">
              <a:buAutoNum type="arabicPeriod" startAt="2"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 spalle della facciata imponente del masso si nasconde tra i cespugli questa serie di linee che partono tutte dallo stesso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 sit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(6b) 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QUEEN ANNE’S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uscita su piccole tacche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 startAt="2"/>
            </a:pP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(6a) 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TROUBADOUR</a:t>
            </a: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partenza sit come gli altri e movimenti su buone prese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 startAt="2"/>
            </a:pP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(6a+)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DAUNTLESS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po’ più lungo dei precedenti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igura a mano libera 3"/>
          <p:cNvSpPr/>
          <p:nvPr/>
        </p:nvSpPr>
        <p:spPr>
          <a:xfrm>
            <a:off x="2452048" y="928048"/>
            <a:ext cx="1216925" cy="3316406"/>
          </a:xfrm>
          <a:custGeom>
            <a:avLst/>
            <a:gdLst>
              <a:gd name="connsiteX0" fmla="*/ 332095 w 1216925"/>
              <a:gd name="connsiteY0" fmla="*/ 3316406 h 3316406"/>
              <a:gd name="connsiteX1" fmla="*/ 577755 w 1216925"/>
              <a:gd name="connsiteY1" fmla="*/ 2961564 h 3316406"/>
              <a:gd name="connsiteX2" fmla="*/ 1205552 w 1216925"/>
              <a:gd name="connsiteY2" fmla="*/ 2647665 h 3316406"/>
              <a:gd name="connsiteX3" fmla="*/ 645994 w 1216925"/>
              <a:gd name="connsiteY3" fmla="*/ 2156346 h 3316406"/>
              <a:gd name="connsiteX4" fmla="*/ 45492 w 1216925"/>
              <a:gd name="connsiteY4" fmla="*/ 1774209 h 3316406"/>
              <a:gd name="connsiteX5" fmla="*/ 373039 w 1216925"/>
              <a:gd name="connsiteY5" fmla="*/ 1187355 h 3316406"/>
              <a:gd name="connsiteX6" fmla="*/ 18197 w 1216925"/>
              <a:gd name="connsiteY6" fmla="*/ 764274 h 3316406"/>
              <a:gd name="connsiteX7" fmla="*/ 18197 w 1216925"/>
              <a:gd name="connsiteY7" fmla="*/ 764274 h 3316406"/>
              <a:gd name="connsiteX8" fmla="*/ 618698 w 1216925"/>
              <a:gd name="connsiteY8" fmla="*/ 600501 h 3316406"/>
              <a:gd name="connsiteX9" fmla="*/ 209265 w 1216925"/>
              <a:gd name="connsiteY9" fmla="*/ 122830 h 3316406"/>
              <a:gd name="connsiteX10" fmla="*/ 250209 w 1216925"/>
              <a:gd name="connsiteY10" fmla="*/ 0 h 331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6925" h="3316406">
                <a:moveTo>
                  <a:pt x="332095" y="3316406"/>
                </a:moveTo>
                <a:cubicBezTo>
                  <a:pt x="382137" y="3194713"/>
                  <a:pt x="432179" y="3073021"/>
                  <a:pt x="577755" y="2961564"/>
                </a:cubicBezTo>
                <a:cubicBezTo>
                  <a:pt x="723331" y="2850107"/>
                  <a:pt x="1194179" y="2781868"/>
                  <a:pt x="1205552" y="2647665"/>
                </a:cubicBezTo>
                <a:cubicBezTo>
                  <a:pt x="1216925" y="2513462"/>
                  <a:pt x="839337" y="2301922"/>
                  <a:pt x="645994" y="2156346"/>
                </a:cubicBezTo>
                <a:cubicBezTo>
                  <a:pt x="452651" y="2010770"/>
                  <a:pt x="90984" y="1935707"/>
                  <a:pt x="45492" y="1774209"/>
                </a:cubicBezTo>
                <a:cubicBezTo>
                  <a:pt x="0" y="1612711"/>
                  <a:pt x="377588" y="1355677"/>
                  <a:pt x="373039" y="1187355"/>
                </a:cubicBezTo>
                <a:cubicBezTo>
                  <a:pt x="368490" y="1019033"/>
                  <a:pt x="18197" y="764274"/>
                  <a:pt x="18197" y="764274"/>
                </a:cubicBezTo>
                <a:lnTo>
                  <a:pt x="18197" y="764274"/>
                </a:lnTo>
                <a:cubicBezTo>
                  <a:pt x="118281" y="736979"/>
                  <a:pt x="586853" y="707408"/>
                  <a:pt x="618698" y="600501"/>
                </a:cubicBezTo>
                <a:cubicBezTo>
                  <a:pt x="650543" y="493594"/>
                  <a:pt x="270680" y="222913"/>
                  <a:pt x="209265" y="122830"/>
                </a:cubicBezTo>
                <a:cubicBezTo>
                  <a:pt x="147850" y="22747"/>
                  <a:pt x="199029" y="11373"/>
                  <a:pt x="250209" y="0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Ettagono 5"/>
          <p:cNvSpPr/>
          <p:nvPr/>
        </p:nvSpPr>
        <p:spPr>
          <a:xfrm>
            <a:off x="2627784" y="4149080"/>
            <a:ext cx="288000" cy="288000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8" name="Figura a mano libera 7"/>
          <p:cNvSpPr/>
          <p:nvPr/>
        </p:nvSpPr>
        <p:spPr>
          <a:xfrm>
            <a:off x="1537648" y="1637731"/>
            <a:ext cx="564107" cy="2797791"/>
          </a:xfrm>
          <a:custGeom>
            <a:avLst/>
            <a:gdLst>
              <a:gd name="connsiteX0" fmla="*/ 564107 w 564107"/>
              <a:gd name="connsiteY0" fmla="*/ 2797791 h 2797791"/>
              <a:gd name="connsiteX1" fmla="*/ 427630 w 564107"/>
              <a:gd name="connsiteY1" fmla="*/ 2361063 h 2797791"/>
              <a:gd name="connsiteX2" fmla="*/ 59140 w 564107"/>
              <a:gd name="connsiteY2" fmla="*/ 2101756 h 2797791"/>
              <a:gd name="connsiteX3" fmla="*/ 72788 w 564107"/>
              <a:gd name="connsiteY3" fmla="*/ 1610436 h 2797791"/>
              <a:gd name="connsiteX4" fmla="*/ 31845 w 564107"/>
              <a:gd name="connsiteY4" fmla="*/ 1310185 h 2797791"/>
              <a:gd name="connsiteX5" fmla="*/ 154674 w 564107"/>
              <a:gd name="connsiteY5" fmla="*/ 846162 h 2797791"/>
              <a:gd name="connsiteX6" fmla="*/ 318448 w 564107"/>
              <a:gd name="connsiteY6" fmla="*/ 464024 h 2797791"/>
              <a:gd name="connsiteX7" fmla="*/ 113731 w 564107"/>
              <a:gd name="connsiteY7" fmla="*/ 0 h 27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4107" h="2797791">
                <a:moveTo>
                  <a:pt x="564107" y="2797791"/>
                </a:moveTo>
                <a:cubicBezTo>
                  <a:pt x="537949" y="2637430"/>
                  <a:pt x="511791" y="2477069"/>
                  <a:pt x="427630" y="2361063"/>
                </a:cubicBezTo>
                <a:cubicBezTo>
                  <a:pt x="343469" y="2245057"/>
                  <a:pt x="118280" y="2226860"/>
                  <a:pt x="59140" y="2101756"/>
                </a:cubicBezTo>
                <a:cubicBezTo>
                  <a:pt x="0" y="1976652"/>
                  <a:pt x="77337" y="1742364"/>
                  <a:pt x="72788" y="1610436"/>
                </a:cubicBezTo>
                <a:cubicBezTo>
                  <a:pt x="68239" y="1478508"/>
                  <a:pt x="18197" y="1437564"/>
                  <a:pt x="31845" y="1310185"/>
                </a:cubicBezTo>
                <a:cubicBezTo>
                  <a:pt x="45493" y="1182806"/>
                  <a:pt x="106907" y="987189"/>
                  <a:pt x="154674" y="846162"/>
                </a:cubicBezTo>
                <a:cubicBezTo>
                  <a:pt x="202441" y="705135"/>
                  <a:pt x="325272" y="605051"/>
                  <a:pt x="318448" y="464024"/>
                </a:cubicBezTo>
                <a:cubicBezTo>
                  <a:pt x="311624" y="322997"/>
                  <a:pt x="212677" y="161498"/>
                  <a:pt x="113731" y="0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Ettagono 8"/>
          <p:cNvSpPr/>
          <p:nvPr/>
        </p:nvSpPr>
        <p:spPr>
          <a:xfrm>
            <a:off x="1907704" y="4365104"/>
            <a:ext cx="288000" cy="288000"/>
          </a:xfrm>
          <a:prstGeom prst="heptagon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0" name="Ettagono 9"/>
          <p:cNvSpPr/>
          <p:nvPr/>
        </p:nvSpPr>
        <p:spPr>
          <a:xfrm>
            <a:off x="2987824" y="3645024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</a:t>
            </a:r>
            <a:endParaRPr lang="it-IT" dirty="0"/>
          </a:p>
        </p:txBody>
      </p:sp>
      <p:sp>
        <p:nvSpPr>
          <p:cNvPr id="11" name="Figura a mano libera 10"/>
          <p:cNvSpPr/>
          <p:nvPr/>
        </p:nvSpPr>
        <p:spPr>
          <a:xfrm>
            <a:off x="5932487" y="1397000"/>
            <a:ext cx="858838" cy="2632075"/>
          </a:xfrm>
          <a:custGeom>
            <a:avLst/>
            <a:gdLst>
              <a:gd name="connsiteX0" fmla="*/ 858838 w 858838"/>
              <a:gd name="connsiteY0" fmla="*/ 2632075 h 2632075"/>
              <a:gd name="connsiteX1" fmla="*/ 573088 w 858838"/>
              <a:gd name="connsiteY1" fmla="*/ 2127250 h 2632075"/>
              <a:gd name="connsiteX2" fmla="*/ 87313 w 858838"/>
              <a:gd name="connsiteY2" fmla="*/ 1727200 h 2632075"/>
              <a:gd name="connsiteX3" fmla="*/ 49213 w 858838"/>
              <a:gd name="connsiteY3" fmla="*/ 1155700 h 2632075"/>
              <a:gd name="connsiteX4" fmla="*/ 96838 w 858838"/>
              <a:gd name="connsiteY4" fmla="*/ 536575 h 2632075"/>
              <a:gd name="connsiteX5" fmla="*/ 163513 w 858838"/>
              <a:gd name="connsiteY5" fmla="*/ 79375 h 2632075"/>
              <a:gd name="connsiteX6" fmla="*/ 173038 w 858838"/>
              <a:gd name="connsiteY6" fmla="*/ 60325 h 263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838" h="2632075">
                <a:moveTo>
                  <a:pt x="858838" y="2632075"/>
                </a:moveTo>
                <a:cubicBezTo>
                  <a:pt x="780256" y="2455068"/>
                  <a:pt x="701675" y="2278062"/>
                  <a:pt x="573088" y="2127250"/>
                </a:cubicBezTo>
                <a:cubicBezTo>
                  <a:pt x="444501" y="1976438"/>
                  <a:pt x="174626" y="1889125"/>
                  <a:pt x="87313" y="1727200"/>
                </a:cubicBezTo>
                <a:cubicBezTo>
                  <a:pt x="0" y="1565275"/>
                  <a:pt x="47626" y="1354137"/>
                  <a:pt x="49213" y="1155700"/>
                </a:cubicBezTo>
                <a:cubicBezTo>
                  <a:pt x="50800" y="957263"/>
                  <a:pt x="77788" y="715962"/>
                  <a:pt x="96838" y="536575"/>
                </a:cubicBezTo>
                <a:cubicBezTo>
                  <a:pt x="115888" y="357188"/>
                  <a:pt x="150813" y="158750"/>
                  <a:pt x="163513" y="79375"/>
                </a:cubicBezTo>
                <a:cubicBezTo>
                  <a:pt x="176213" y="0"/>
                  <a:pt x="174625" y="30162"/>
                  <a:pt x="173038" y="60325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Ettagono 11"/>
          <p:cNvSpPr/>
          <p:nvPr/>
        </p:nvSpPr>
        <p:spPr>
          <a:xfrm>
            <a:off x="6660232" y="4005064"/>
            <a:ext cx="288000" cy="288000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</a:t>
            </a:r>
            <a:endParaRPr lang="it-IT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3671248" y="887104"/>
            <a:ext cx="4831307" cy="4804012"/>
          </a:xfrm>
          <a:custGeom>
            <a:avLst/>
            <a:gdLst>
              <a:gd name="connsiteX0" fmla="*/ 0 w 4831307"/>
              <a:gd name="connsiteY0" fmla="*/ 4804012 h 4804012"/>
              <a:gd name="connsiteX1" fmla="*/ 859809 w 4831307"/>
              <a:gd name="connsiteY1" fmla="*/ 4299045 h 4804012"/>
              <a:gd name="connsiteX2" fmla="*/ 996286 w 4831307"/>
              <a:gd name="connsiteY2" fmla="*/ 3166281 h 4804012"/>
              <a:gd name="connsiteX3" fmla="*/ 1842448 w 4831307"/>
              <a:gd name="connsiteY3" fmla="*/ 2483893 h 4804012"/>
              <a:gd name="connsiteX4" fmla="*/ 4094328 w 4831307"/>
              <a:gd name="connsiteY4" fmla="*/ 1787857 h 4804012"/>
              <a:gd name="connsiteX5" fmla="*/ 4503761 w 4831307"/>
              <a:gd name="connsiteY5" fmla="*/ 655093 h 4804012"/>
              <a:gd name="connsiteX6" fmla="*/ 4831307 w 4831307"/>
              <a:gd name="connsiteY6" fmla="*/ 0 h 480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1307" h="4804012">
                <a:moveTo>
                  <a:pt x="0" y="4804012"/>
                </a:moveTo>
                <a:cubicBezTo>
                  <a:pt x="346880" y="4688006"/>
                  <a:pt x="693761" y="4572000"/>
                  <a:pt x="859809" y="4299045"/>
                </a:cubicBezTo>
                <a:cubicBezTo>
                  <a:pt x="1025857" y="4026090"/>
                  <a:pt x="832513" y="3468806"/>
                  <a:pt x="996286" y="3166281"/>
                </a:cubicBezTo>
                <a:cubicBezTo>
                  <a:pt x="1160059" y="2863756"/>
                  <a:pt x="1326108" y="2713630"/>
                  <a:pt x="1842448" y="2483893"/>
                </a:cubicBezTo>
                <a:cubicBezTo>
                  <a:pt x="2358788" y="2254156"/>
                  <a:pt x="3650776" y="2092657"/>
                  <a:pt x="4094328" y="1787857"/>
                </a:cubicBezTo>
                <a:cubicBezTo>
                  <a:pt x="4537880" y="1483057"/>
                  <a:pt x="4380931" y="953069"/>
                  <a:pt x="4503761" y="655093"/>
                </a:cubicBezTo>
                <a:cubicBezTo>
                  <a:pt x="4626591" y="357117"/>
                  <a:pt x="4728949" y="178558"/>
                  <a:pt x="4831307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4708477" y="777922"/>
            <a:ext cx="980365" cy="3029803"/>
          </a:xfrm>
          <a:custGeom>
            <a:avLst/>
            <a:gdLst>
              <a:gd name="connsiteX0" fmla="*/ 81887 w 980365"/>
              <a:gd name="connsiteY0" fmla="*/ 3029803 h 3029803"/>
              <a:gd name="connsiteX1" fmla="*/ 136478 w 980365"/>
              <a:gd name="connsiteY1" fmla="*/ 2251881 h 3029803"/>
              <a:gd name="connsiteX2" fmla="*/ 900753 w 980365"/>
              <a:gd name="connsiteY2" fmla="*/ 1160060 h 3029803"/>
              <a:gd name="connsiteX3" fmla="*/ 614150 w 980365"/>
              <a:gd name="connsiteY3" fmla="*/ 0 h 302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365" h="3029803">
                <a:moveTo>
                  <a:pt x="81887" y="3029803"/>
                </a:moveTo>
                <a:cubicBezTo>
                  <a:pt x="40943" y="2796654"/>
                  <a:pt x="0" y="2563505"/>
                  <a:pt x="136478" y="2251881"/>
                </a:cubicBezTo>
                <a:cubicBezTo>
                  <a:pt x="272956" y="1940257"/>
                  <a:pt x="821141" y="1535373"/>
                  <a:pt x="900753" y="1160060"/>
                </a:cubicBezTo>
                <a:cubicBezTo>
                  <a:pt x="980365" y="784747"/>
                  <a:pt x="797257" y="392373"/>
                  <a:pt x="614150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6023213" y="709684"/>
            <a:ext cx="832512" cy="2470244"/>
          </a:xfrm>
          <a:custGeom>
            <a:avLst/>
            <a:gdLst>
              <a:gd name="connsiteX0" fmla="*/ 63688 w 832512"/>
              <a:gd name="connsiteY0" fmla="*/ 2470244 h 2470244"/>
              <a:gd name="connsiteX1" fmla="*/ 555008 w 832512"/>
              <a:gd name="connsiteY1" fmla="*/ 1528549 h 2470244"/>
              <a:gd name="connsiteX2" fmla="*/ 759724 w 832512"/>
              <a:gd name="connsiteY2" fmla="*/ 1023582 h 2470244"/>
              <a:gd name="connsiteX3" fmla="*/ 118280 w 832512"/>
              <a:gd name="connsiteY3" fmla="*/ 245659 h 2470244"/>
              <a:gd name="connsiteX4" fmla="*/ 50041 w 832512"/>
              <a:gd name="connsiteY4" fmla="*/ 0 h 247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512" h="2470244">
                <a:moveTo>
                  <a:pt x="63688" y="2470244"/>
                </a:moveTo>
                <a:cubicBezTo>
                  <a:pt x="251345" y="2119951"/>
                  <a:pt x="439002" y="1769659"/>
                  <a:pt x="555008" y="1528549"/>
                </a:cubicBezTo>
                <a:cubicBezTo>
                  <a:pt x="671014" y="1287439"/>
                  <a:pt x="832512" y="1237397"/>
                  <a:pt x="759724" y="1023582"/>
                </a:cubicBezTo>
                <a:cubicBezTo>
                  <a:pt x="686936" y="809767"/>
                  <a:pt x="236560" y="416256"/>
                  <a:pt x="118280" y="245659"/>
                </a:cubicBezTo>
                <a:cubicBezTo>
                  <a:pt x="0" y="75062"/>
                  <a:pt x="25020" y="37531"/>
                  <a:pt x="50041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Ettagono 5"/>
          <p:cNvSpPr/>
          <p:nvPr/>
        </p:nvSpPr>
        <p:spPr>
          <a:xfrm>
            <a:off x="3491880" y="5589240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7" name="Ettagono 6"/>
          <p:cNvSpPr/>
          <p:nvPr/>
        </p:nvSpPr>
        <p:spPr>
          <a:xfrm>
            <a:off x="5148064" y="548680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</a:t>
            </a:r>
            <a:endParaRPr lang="it-IT" dirty="0"/>
          </a:p>
        </p:txBody>
      </p:sp>
      <p:sp>
        <p:nvSpPr>
          <p:cNvPr id="8" name="Ettagono 7"/>
          <p:cNvSpPr/>
          <p:nvPr/>
        </p:nvSpPr>
        <p:spPr>
          <a:xfrm>
            <a:off x="5940152" y="476672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</a:t>
            </a:r>
            <a:endParaRPr lang="it-IT" dirty="0"/>
          </a:p>
        </p:txBody>
      </p:sp>
      <p:sp>
        <p:nvSpPr>
          <p:cNvPr id="9" name="Ettagono 8"/>
          <p:cNvSpPr/>
          <p:nvPr/>
        </p:nvSpPr>
        <p:spPr>
          <a:xfrm>
            <a:off x="8316416" y="620688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</a:t>
            </a:r>
            <a:endParaRPr lang="it-IT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404664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ONE PERTI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masso è una piccola perla, le linee sono facilmente individuabili, volendo si possono intrecciare a piacimento. Masso aperto da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Perti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a. (7a+) </a:t>
            </a:r>
            <a:r>
              <a:rPr lang="it-IT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RUFY  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resistenza con  movimento lungo nel finale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 </a:t>
            </a:r>
            <a:endParaRPr lang="it-IT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  b. (6b)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NAMI</a:t>
            </a: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arrivati alla tacca netta si sale inizialmente e poi si ritorna sulla linea di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Rufy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o di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Linlin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 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2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(6a)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LINLIN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partenza dalla tacca netta e spingere su, uscita bellissima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 </a:t>
            </a:r>
          </a:p>
          <a:p>
            <a:pPr marL="342900" indent="-342900"/>
            <a:r>
              <a:rPr lang="it-IT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2.   b. (4c)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KAIDO 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partenza stand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di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Linlin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</a:t>
            </a:r>
            <a:endParaRPr lang="it-IT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/>
          <p:cNvSpPr/>
          <p:nvPr/>
        </p:nvSpPr>
        <p:spPr>
          <a:xfrm>
            <a:off x="4707174" y="703690"/>
            <a:ext cx="621527" cy="2286000"/>
          </a:xfrm>
          <a:custGeom>
            <a:avLst/>
            <a:gdLst>
              <a:gd name="connsiteX0" fmla="*/ 524786 w 621527"/>
              <a:gd name="connsiteY0" fmla="*/ 2286000 h 2286000"/>
              <a:gd name="connsiteX1" fmla="*/ 278296 w 621527"/>
              <a:gd name="connsiteY1" fmla="*/ 1419308 h 2286000"/>
              <a:gd name="connsiteX2" fmla="*/ 620202 w 621527"/>
              <a:gd name="connsiteY2" fmla="*/ 997889 h 2286000"/>
              <a:gd name="connsiteX3" fmla="*/ 270345 w 621527"/>
              <a:gd name="connsiteY3" fmla="*/ 608275 h 2286000"/>
              <a:gd name="connsiteX4" fmla="*/ 119270 w 621527"/>
              <a:gd name="connsiteY4" fmla="*/ 91440 h 2286000"/>
              <a:gd name="connsiteX5" fmla="*/ 55659 w 621527"/>
              <a:gd name="connsiteY5" fmla="*/ 59635 h 2286000"/>
              <a:gd name="connsiteX6" fmla="*/ 0 w 621527"/>
              <a:gd name="connsiteY6" fmla="*/ 59635 h 2286000"/>
              <a:gd name="connsiteX7" fmla="*/ 55659 w 621527"/>
              <a:gd name="connsiteY7" fmla="*/ 59635 h 2286000"/>
              <a:gd name="connsiteX8" fmla="*/ 95416 w 621527"/>
              <a:gd name="connsiteY8" fmla="*/ 6758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527" h="2286000">
                <a:moveTo>
                  <a:pt x="524786" y="2286000"/>
                </a:moveTo>
                <a:cubicBezTo>
                  <a:pt x="393589" y="1959996"/>
                  <a:pt x="262393" y="1633993"/>
                  <a:pt x="278296" y="1419308"/>
                </a:cubicBezTo>
                <a:cubicBezTo>
                  <a:pt x="294199" y="1204623"/>
                  <a:pt x="621527" y="1133061"/>
                  <a:pt x="620202" y="997889"/>
                </a:cubicBezTo>
                <a:cubicBezTo>
                  <a:pt x="618877" y="862717"/>
                  <a:pt x="353834" y="759350"/>
                  <a:pt x="270345" y="608275"/>
                </a:cubicBezTo>
                <a:cubicBezTo>
                  <a:pt x="186856" y="457200"/>
                  <a:pt x="155051" y="182880"/>
                  <a:pt x="119270" y="91440"/>
                </a:cubicBezTo>
                <a:cubicBezTo>
                  <a:pt x="83489" y="0"/>
                  <a:pt x="75537" y="64936"/>
                  <a:pt x="55659" y="59635"/>
                </a:cubicBezTo>
                <a:cubicBezTo>
                  <a:pt x="35781" y="54334"/>
                  <a:pt x="0" y="59635"/>
                  <a:pt x="0" y="59635"/>
                </a:cubicBezTo>
                <a:cubicBezTo>
                  <a:pt x="0" y="59635"/>
                  <a:pt x="39756" y="58310"/>
                  <a:pt x="55659" y="59635"/>
                </a:cubicBezTo>
                <a:cubicBezTo>
                  <a:pt x="71562" y="60960"/>
                  <a:pt x="95416" y="67587"/>
                  <a:pt x="95416" y="67587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9"/>
          <p:cNvSpPr/>
          <p:nvPr/>
        </p:nvSpPr>
        <p:spPr>
          <a:xfrm>
            <a:off x="2487433" y="2386716"/>
            <a:ext cx="5829632" cy="1382202"/>
          </a:xfrm>
          <a:custGeom>
            <a:avLst/>
            <a:gdLst>
              <a:gd name="connsiteX0" fmla="*/ 5614946 w 5829632"/>
              <a:gd name="connsiteY0" fmla="*/ 1382202 h 1382202"/>
              <a:gd name="connsiteX1" fmla="*/ 5813729 w 5829632"/>
              <a:gd name="connsiteY1" fmla="*/ 1103907 h 1382202"/>
              <a:gd name="connsiteX2" fmla="*/ 5519530 w 5829632"/>
              <a:gd name="connsiteY2" fmla="*/ 1024394 h 1382202"/>
              <a:gd name="connsiteX3" fmla="*/ 4628984 w 5829632"/>
              <a:gd name="connsiteY3" fmla="*/ 889221 h 1382202"/>
              <a:gd name="connsiteX4" fmla="*/ 4080344 w 5829632"/>
              <a:gd name="connsiteY4" fmla="*/ 658634 h 1382202"/>
              <a:gd name="connsiteX5" fmla="*/ 3499899 w 5829632"/>
              <a:gd name="connsiteY5" fmla="*/ 674536 h 1382202"/>
              <a:gd name="connsiteX6" fmla="*/ 2633207 w 5829632"/>
              <a:gd name="connsiteY6" fmla="*/ 658634 h 1382202"/>
              <a:gd name="connsiteX7" fmla="*/ 947530 w 5829632"/>
              <a:gd name="connsiteY7" fmla="*/ 78188 h 1382202"/>
              <a:gd name="connsiteX8" fmla="*/ 462501 w 5829632"/>
              <a:gd name="connsiteY8" fmla="*/ 189507 h 1382202"/>
              <a:gd name="connsiteX9" fmla="*/ 72887 w 5829632"/>
              <a:gd name="connsiteY9" fmla="*/ 86140 h 1382202"/>
              <a:gd name="connsiteX10" fmla="*/ 25179 w 5829632"/>
              <a:gd name="connsiteY10" fmla="*/ 141799 h 1382202"/>
              <a:gd name="connsiteX11" fmla="*/ 33130 w 5829632"/>
              <a:gd name="connsiteY11" fmla="*/ 117945 h 1382202"/>
              <a:gd name="connsiteX12" fmla="*/ 17228 w 5829632"/>
              <a:gd name="connsiteY12" fmla="*/ 133847 h 1382202"/>
              <a:gd name="connsiteX13" fmla="*/ 104692 w 5829632"/>
              <a:gd name="connsiteY13" fmla="*/ 141799 h 1382202"/>
              <a:gd name="connsiteX14" fmla="*/ 9277 w 5829632"/>
              <a:gd name="connsiteY14" fmla="*/ 125896 h 138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29632" h="1382202">
                <a:moveTo>
                  <a:pt x="5614946" y="1382202"/>
                </a:moveTo>
                <a:cubicBezTo>
                  <a:pt x="5722289" y="1272872"/>
                  <a:pt x="5829632" y="1163542"/>
                  <a:pt x="5813729" y="1103907"/>
                </a:cubicBezTo>
                <a:cubicBezTo>
                  <a:pt x="5797826" y="1044272"/>
                  <a:pt x="5716987" y="1060175"/>
                  <a:pt x="5519530" y="1024394"/>
                </a:cubicBezTo>
                <a:cubicBezTo>
                  <a:pt x="5322073" y="988613"/>
                  <a:pt x="4868848" y="950181"/>
                  <a:pt x="4628984" y="889221"/>
                </a:cubicBezTo>
                <a:cubicBezTo>
                  <a:pt x="4389120" y="828261"/>
                  <a:pt x="4268525" y="694415"/>
                  <a:pt x="4080344" y="658634"/>
                </a:cubicBezTo>
                <a:cubicBezTo>
                  <a:pt x="3892163" y="622853"/>
                  <a:pt x="3741088" y="674536"/>
                  <a:pt x="3499899" y="674536"/>
                </a:cubicBezTo>
                <a:cubicBezTo>
                  <a:pt x="3258710" y="674536"/>
                  <a:pt x="3058602" y="758025"/>
                  <a:pt x="2633207" y="658634"/>
                </a:cubicBezTo>
                <a:cubicBezTo>
                  <a:pt x="2207812" y="559243"/>
                  <a:pt x="1309314" y="156376"/>
                  <a:pt x="947530" y="78188"/>
                </a:cubicBezTo>
                <a:cubicBezTo>
                  <a:pt x="585746" y="0"/>
                  <a:pt x="608275" y="188182"/>
                  <a:pt x="462501" y="189507"/>
                </a:cubicBezTo>
                <a:cubicBezTo>
                  <a:pt x="316727" y="190832"/>
                  <a:pt x="145774" y="94091"/>
                  <a:pt x="72887" y="86140"/>
                </a:cubicBezTo>
                <a:cubicBezTo>
                  <a:pt x="0" y="78189"/>
                  <a:pt x="31805" y="136498"/>
                  <a:pt x="25179" y="141799"/>
                </a:cubicBezTo>
                <a:cubicBezTo>
                  <a:pt x="18553" y="147100"/>
                  <a:pt x="34455" y="119270"/>
                  <a:pt x="33130" y="117945"/>
                </a:cubicBezTo>
                <a:cubicBezTo>
                  <a:pt x="31805" y="116620"/>
                  <a:pt x="5301" y="129871"/>
                  <a:pt x="17228" y="133847"/>
                </a:cubicBezTo>
                <a:cubicBezTo>
                  <a:pt x="29155" y="137823"/>
                  <a:pt x="106017" y="143124"/>
                  <a:pt x="104692" y="141799"/>
                </a:cubicBezTo>
                <a:cubicBezTo>
                  <a:pt x="103367" y="140474"/>
                  <a:pt x="56322" y="133185"/>
                  <a:pt x="9277" y="125896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Ettagono 3"/>
          <p:cNvSpPr/>
          <p:nvPr/>
        </p:nvSpPr>
        <p:spPr>
          <a:xfrm>
            <a:off x="7956376" y="3717032"/>
            <a:ext cx="288000" cy="288000"/>
          </a:xfrm>
          <a:prstGeom prst="heptagon">
            <a:avLst/>
          </a:prstGeom>
          <a:solidFill>
            <a:srgbClr val="FFC0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Ettagono 4"/>
          <p:cNvSpPr/>
          <p:nvPr/>
        </p:nvSpPr>
        <p:spPr>
          <a:xfrm>
            <a:off x="5148064" y="2924944"/>
            <a:ext cx="288000" cy="288000"/>
          </a:xfrm>
          <a:prstGeom prst="heptagon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7" name="Ettagono 6"/>
          <p:cNvSpPr/>
          <p:nvPr/>
        </p:nvSpPr>
        <p:spPr>
          <a:xfrm>
            <a:off x="5148064" y="1556792"/>
            <a:ext cx="288000" cy="288000"/>
          </a:xfrm>
          <a:prstGeom prst="hep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b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Figura a mano libera 10"/>
          <p:cNvSpPr/>
          <p:nvPr/>
        </p:nvSpPr>
        <p:spPr>
          <a:xfrm>
            <a:off x="2988860" y="1824251"/>
            <a:ext cx="1978925" cy="702859"/>
          </a:xfrm>
          <a:custGeom>
            <a:avLst/>
            <a:gdLst>
              <a:gd name="connsiteX0" fmla="*/ 1978925 w 1978925"/>
              <a:gd name="connsiteY0" fmla="*/ 332095 h 702859"/>
              <a:gd name="connsiteX1" fmla="*/ 1746913 w 1978925"/>
              <a:gd name="connsiteY1" fmla="*/ 100083 h 702859"/>
              <a:gd name="connsiteX2" fmla="*/ 1187355 w 1978925"/>
              <a:gd name="connsiteY2" fmla="*/ 168322 h 702859"/>
              <a:gd name="connsiteX3" fmla="*/ 559558 w 1978925"/>
              <a:gd name="connsiteY3" fmla="*/ 72788 h 702859"/>
              <a:gd name="connsiteX4" fmla="*/ 81886 w 1978925"/>
              <a:gd name="connsiteY4" fmla="*/ 605050 h 702859"/>
              <a:gd name="connsiteX5" fmla="*/ 68239 w 1978925"/>
              <a:gd name="connsiteY5" fmla="*/ 659642 h 70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8925" h="702859">
                <a:moveTo>
                  <a:pt x="1978925" y="332095"/>
                </a:moveTo>
                <a:cubicBezTo>
                  <a:pt x="1928883" y="229736"/>
                  <a:pt x="1878841" y="127378"/>
                  <a:pt x="1746913" y="100083"/>
                </a:cubicBezTo>
                <a:cubicBezTo>
                  <a:pt x="1614985" y="72788"/>
                  <a:pt x="1385247" y="172871"/>
                  <a:pt x="1187355" y="168322"/>
                </a:cubicBezTo>
                <a:cubicBezTo>
                  <a:pt x="989463" y="163773"/>
                  <a:pt x="743803" y="0"/>
                  <a:pt x="559558" y="72788"/>
                </a:cubicBezTo>
                <a:cubicBezTo>
                  <a:pt x="375313" y="145576"/>
                  <a:pt x="163772" y="507241"/>
                  <a:pt x="81886" y="605050"/>
                </a:cubicBezTo>
                <a:cubicBezTo>
                  <a:pt x="0" y="702859"/>
                  <a:pt x="34119" y="681250"/>
                  <a:pt x="68239" y="659642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Ettagono 11"/>
          <p:cNvSpPr/>
          <p:nvPr/>
        </p:nvSpPr>
        <p:spPr>
          <a:xfrm>
            <a:off x="4067944" y="1844824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260649"/>
            <a:ext cx="5184576" cy="35283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Ai massi già inseriti nella guida, sono ancora </a:t>
            </a:r>
          </a:p>
          <a:p>
            <a:pPr>
              <a:buNone/>
            </a:pP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presenti altri massi da tracciare, alcuni segnati altri no. </a:t>
            </a:r>
          </a:p>
          <a:p>
            <a:pPr>
              <a:buNone/>
            </a:pP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Per questo la guida è da interpretare come una </a:t>
            </a:r>
            <a:r>
              <a:rPr lang="it-IT" sz="1800" b="1" dirty="0" smtClean="0">
                <a:latin typeface="Times New Roman" pitchFamily="18" charset="0"/>
                <a:cs typeface="Times New Roman" pitchFamily="18" charset="0"/>
              </a:rPr>
              <a:t>mappa </a:t>
            </a:r>
          </a:p>
          <a:p>
            <a:pPr>
              <a:buNone/>
            </a:pPr>
            <a:r>
              <a:rPr lang="it-IT" sz="1800" b="1" dirty="0" smtClean="0">
                <a:latin typeface="Times New Roman" pitchFamily="18" charset="0"/>
                <a:cs typeface="Times New Roman" pitchFamily="18" charset="0"/>
              </a:rPr>
              <a:t>del tesoro</a:t>
            </a: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, per una continua scoperta di nuove linee </a:t>
            </a:r>
          </a:p>
          <a:p>
            <a:pPr>
              <a:buNone/>
            </a:pP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ancora rimaste </a:t>
            </a:r>
            <a:r>
              <a:rPr lang="it-IT" sz="1800" dirty="0" err="1" smtClean="0">
                <a:latin typeface="Times New Roman" pitchFamily="18" charset="0"/>
                <a:cs typeface="Times New Roman" pitchFamily="18" charset="0"/>
              </a:rPr>
              <a:t>intoccate…</a:t>
            </a:r>
            <a:endParaRPr lang="it-IT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Chiunque volesse collaborare a questo progetto di</a:t>
            </a:r>
          </a:p>
          <a:p>
            <a:pPr>
              <a:buNone/>
            </a:pP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ampliamento dell’area </a:t>
            </a:r>
            <a:r>
              <a:rPr lang="it-IT" sz="1800" dirty="0" err="1" smtClean="0">
                <a:latin typeface="Times New Roman" pitchFamily="18" charset="0"/>
                <a:cs typeface="Times New Roman" pitchFamily="18" charset="0"/>
              </a:rPr>
              <a:t>boulder</a:t>
            </a: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 del Rifugio</a:t>
            </a:r>
          </a:p>
          <a:p>
            <a:pPr>
              <a:buNone/>
            </a:pP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può dare il suo </a:t>
            </a:r>
            <a:r>
              <a:rPr lang="it-IT" sz="1800" b="1" dirty="0" smtClean="0">
                <a:latin typeface="Times New Roman" pitchFamily="18" charset="0"/>
                <a:cs typeface="Times New Roman" pitchFamily="18" charset="0"/>
              </a:rPr>
              <a:t>contributo</a:t>
            </a: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! L’obiettivo finale è infatti </a:t>
            </a:r>
          </a:p>
          <a:p>
            <a:pPr>
              <a:buNone/>
            </a:pP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quello di rendere questa guida e l’offerta outdoor</a:t>
            </a:r>
          </a:p>
          <a:p>
            <a:pPr>
              <a:buNone/>
            </a:pPr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ancora più ricca e completa.</a:t>
            </a:r>
          </a:p>
          <a:p>
            <a:pPr>
              <a:buNone/>
            </a:pPr>
            <a:endParaRPr lang="it-IT" dirty="0"/>
          </a:p>
        </p:txBody>
      </p:sp>
      <p:cxnSp>
        <p:nvCxnSpPr>
          <p:cNvPr id="6" name="Connettore 1 5"/>
          <p:cNvCxnSpPr/>
          <p:nvPr/>
        </p:nvCxnSpPr>
        <p:spPr>
          <a:xfrm>
            <a:off x="9144000" y="3356992"/>
            <a:ext cx="0" cy="3501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51520" y="4005064"/>
            <a:ext cx="4860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 se non ne hai basta, vieni a scoprire anche: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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falesia del rifugio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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vie lunghe moderne</a:t>
            </a:r>
          </a:p>
          <a:p>
            <a:pPr>
              <a:buFont typeface="Symbol"/>
              <a:buChar char="·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le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vie classiche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… e il resto che il nostro rifugio può offrire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Immagine 11" descr="IMG-20190705-WA0021_88092030749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436096" y="0"/>
            <a:ext cx="5143500" cy="68580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 descr="Afp.png"/>
          <p:cNvPicPr>
            <a:picLocks noChangeAspect="1"/>
          </p:cNvPicPr>
          <p:nvPr/>
        </p:nvPicPr>
        <p:blipFill>
          <a:blip r:embed="rId3" cstate="print"/>
          <a:srcRect t="6562" r="166"/>
          <a:stretch>
            <a:fillRect/>
          </a:stretch>
        </p:blipFill>
        <p:spPr>
          <a:xfrm>
            <a:off x="4716016" y="5949280"/>
            <a:ext cx="1008112" cy="836712"/>
          </a:xfrm>
          <a:prstGeom prst="rect">
            <a:avLst/>
          </a:prstGeom>
        </p:spPr>
      </p:pic>
      <p:pic>
        <p:nvPicPr>
          <p:cNvPr id="18" name="Immagine 17" descr="Barrette So Foo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1632" y="5949280"/>
            <a:ext cx="908720" cy="908720"/>
          </a:xfrm>
          <a:prstGeom prst="rect">
            <a:avLst/>
          </a:prstGeom>
        </p:spPr>
      </p:pic>
      <p:pic>
        <p:nvPicPr>
          <p:cNvPr id="19" name="Immagine 18" descr="Birra Tro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974986"/>
            <a:ext cx="720080" cy="766382"/>
          </a:xfrm>
          <a:prstGeom prst="rect">
            <a:avLst/>
          </a:prstGeom>
        </p:spPr>
      </p:pic>
      <p:pic>
        <p:nvPicPr>
          <p:cNvPr id="21" name="Immagine 20" descr="CAI_-_Sezione_Ligure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6042992"/>
            <a:ext cx="977652" cy="815008"/>
          </a:xfrm>
          <a:prstGeom prst="rect">
            <a:avLst/>
          </a:prstGeom>
        </p:spPr>
      </p:pic>
      <p:pic>
        <p:nvPicPr>
          <p:cNvPr id="22" name="Immagine 21" descr="GT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5656" y="5941512"/>
            <a:ext cx="1176388" cy="916488"/>
          </a:xfrm>
          <a:prstGeom prst="rect">
            <a:avLst/>
          </a:prstGeom>
        </p:spPr>
      </p:pic>
      <p:pic>
        <p:nvPicPr>
          <p:cNvPr id="23" name="Immagine 22" descr="Parco Alpi Marittime.png"/>
          <p:cNvPicPr>
            <a:picLocks noChangeAspect="1"/>
          </p:cNvPicPr>
          <p:nvPr/>
        </p:nvPicPr>
        <p:blipFill>
          <a:blip r:embed="rId8" cstate="print"/>
          <a:srcRect t="12892" r="5882"/>
          <a:stretch>
            <a:fillRect/>
          </a:stretch>
        </p:blipFill>
        <p:spPr>
          <a:xfrm>
            <a:off x="3563888" y="5949280"/>
            <a:ext cx="1152128" cy="980728"/>
          </a:xfrm>
          <a:prstGeom prst="rect">
            <a:avLst/>
          </a:prstGeom>
        </p:spPr>
      </p:pic>
      <p:pic>
        <p:nvPicPr>
          <p:cNvPr id="24" name="Immagine 23" descr="Via Alpina Italia.png"/>
          <p:cNvPicPr>
            <a:picLocks noChangeAspect="1"/>
          </p:cNvPicPr>
          <p:nvPr/>
        </p:nvPicPr>
        <p:blipFill>
          <a:blip r:embed="rId9" cstate="print"/>
          <a:srcRect l="10000" r="15000"/>
          <a:stretch>
            <a:fillRect/>
          </a:stretch>
        </p:blipFill>
        <p:spPr>
          <a:xfrm>
            <a:off x="2627784" y="5910222"/>
            <a:ext cx="1080120" cy="947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2915816" y="908720"/>
            <a:ext cx="1760561" cy="4073857"/>
          </a:xfrm>
          <a:custGeom>
            <a:avLst/>
            <a:gdLst>
              <a:gd name="connsiteX0" fmla="*/ 1760561 w 1760561"/>
              <a:gd name="connsiteY0" fmla="*/ 4073857 h 4073857"/>
              <a:gd name="connsiteX1" fmla="*/ 1119117 w 1760561"/>
              <a:gd name="connsiteY1" fmla="*/ 3609833 h 4073857"/>
              <a:gd name="connsiteX2" fmla="*/ 163773 w 1760561"/>
              <a:gd name="connsiteY2" fmla="*/ 2790967 h 4073857"/>
              <a:gd name="connsiteX3" fmla="*/ 136478 w 1760561"/>
              <a:gd name="connsiteY3" fmla="*/ 1876567 h 4073857"/>
              <a:gd name="connsiteX4" fmla="*/ 150126 w 1760561"/>
              <a:gd name="connsiteY4" fmla="*/ 279779 h 4073857"/>
              <a:gd name="connsiteX5" fmla="*/ 54591 w 1760561"/>
              <a:gd name="connsiteY5" fmla="*/ 197893 h 407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561" h="4073857">
                <a:moveTo>
                  <a:pt x="1760561" y="4073857"/>
                </a:moveTo>
                <a:cubicBezTo>
                  <a:pt x="1572904" y="3948752"/>
                  <a:pt x="1385248" y="3823648"/>
                  <a:pt x="1119117" y="3609833"/>
                </a:cubicBezTo>
                <a:cubicBezTo>
                  <a:pt x="852986" y="3396018"/>
                  <a:pt x="327546" y="3079845"/>
                  <a:pt x="163773" y="2790967"/>
                </a:cubicBezTo>
                <a:cubicBezTo>
                  <a:pt x="0" y="2502089"/>
                  <a:pt x="138752" y="2295098"/>
                  <a:pt x="136478" y="1876567"/>
                </a:cubicBezTo>
                <a:cubicBezTo>
                  <a:pt x="134204" y="1458036"/>
                  <a:pt x="163774" y="559558"/>
                  <a:pt x="150126" y="279779"/>
                </a:cubicBezTo>
                <a:cubicBezTo>
                  <a:pt x="136478" y="0"/>
                  <a:pt x="95534" y="98946"/>
                  <a:pt x="54591" y="197893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3347864" y="4149080"/>
            <a:ext cx="300250" cy="1009935"/>
          </a:xfrm>
          <a:custGeom>
            <a:avLst/>
            <a:gdLst>
              <a:gd name="connsiteX0" fmla="*/ 0 w 300250"/>
              <a:gd name="connsiteY0" fmla="*/ 1009935 h 1009935"/>
              <a:gd name="connsiteX1" fmla="*/ 272955 w 300250"/>
              <a:gd name="connsiteY1" fmla="*/ 259308 h 1009935"/>
              <a:gd name="connsiteX2" fmla="*/ 163773 w 300250"/>
              <a:gd name="connsiteY2" fmla="*/ 0 h 10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50" h="1009935">
                <a:moveTo>
                  <a:pt x="0" y="1009935"/>
                </a:moveTo>
                <a:cubicBezTo>
                  <a:pt x="122830" y="718782"/>
                  <a:pt x="245660" y="427630"/>
                  <a:pt x="272955" y="259308"/>
                </a:cubicBezTo>
                <a:cubicBezTo>
                  <a:pt x="300250" y="90986"/>
                  <a:pt x="232011" y="45493"/>
                  <a:pt x="163773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1619672" y="1340768"/>
            <a:ext cx="723331" cy="3248167"/>
          </a:xfrm>
          <a:custGeom>
            <a:avLst/>
            <a:gdLst>
              <a:gd name="connsiteX0" fmla="*/ 586854 w 723331"/>
              <a:gd name="connsiteY0" fmla="*/ 3248167 h 3248167"/>
              <a:gd name="connsiteX1" fmla="*/ 696036 w 723331"/>
              <a:gd name="connsiteY1" fmla="*/ 2511188 h 3248167"/>
              <a:gd name="connsiteX2" fmla="*/ 423081 w 723331"/>
              <a:gd name="connsiteY2" fmla="*/ 1965278 h 3248167"/>
              <a:gd name="connsiteX3" fmla="*/ 532263 w 723331"/>
              <a:gd name="connsiteY3" fmla="*/ 1282890 h 3248167"/>
              <a:gd name="connsiteX4" fmla="*/ 204717 w 723331"/>
              <a:gd name="connsiteY4" fmla="*/ 518615 h 3248167"/>
              <a:gd name="connsiteX5" fmla="*/ 0 w 723331"/>
              <a:gd name="connsiteY5" fmla="*/ 0 h 32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3331" h="3248167">
                <a:moveTo>
                  <a:pt x="586854" y="3248167"/>
                </a:moveTo>
                <a:cubicBezTo>
                  <a:pt x="655092" y="2986585"/>
                  <a:pt x="723331" y="2725003"/>
                  <a:pt x="696036" y="2511188"/>
                </a:cubicBezTo>
                <a:cubicBezTo>
                  <a:pt x="668741" y="2297373"/>
                  <a:pt x="450377" y="2169994"/>
                  <a:pt x="423081" y="1965278"/>
                </a:cubicBezTo>
                <a:cubicBezTo>
                  <a:pt x="395786" y="1760562"/>
                  <a:pt x="568657" y="1524001"/>
                  <a:pt x="532263" y="1282890"/>
                </a:cubicBezTo>
                <a:cubicBezTo>
                  <a:pt x="495869" y="1041780"/>
                  <a:pt x="293428" y="732430"/>
                  <a:pt x="204717" y="518615"/>
                </a:cubicBezTo>
                <a:cubicBezTo>
                  <a:pt x="116007" y="304800"/>
                  <a:pt x="58003" y="152400"/>
                  <a:pt x="0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179512" y="3068960"/>
            <a:ext cx="1508077" cy="1624083"/>
          </a:xfrm>
          <a:custGeom>
            <a:avLst/>
            <a:gdLst>
              <a:gd name="connsiteX0" fmla="*/ 1094095 w 1508077"/>
              <a:gd name="connsiteY0" fmla="*/ 1624083 h 1624083"/>
              <a:gd name="connsiteX1" fmla="*/ 1353403 w 1508077"/>
              <a:gd name="connsiteY1" fmla="*/ 464024 h 1624083"/>
              <a:gd name="connsiteX2" fmla="*/ 166048 w 1508077"/>
              <a:gd name="connsiteY2" fmla="*/ 532262 h 1624083"/>
              <a:gd name="connsiteX3" fmla="*/ 357116 w 1508077"/>
              <a:gd name="connsiteY3" fmla="*/ 0 h 1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077" h="1624083">
                <a:moveTo>
                  <a:pt x="1094095" y="1624083"/>
                </a:moveTo>
                <a:cubicBezTo>
                  <a:pt x="1301086" y="1135038"/>
                  <a:pt x="1508077" y="645994"/>
                  <a:pt x="1353403" y="464024"/>
                </a:cubicBezTo>
                <a:cubicBezTo>
                  <a:pt x="1198729" y="282054"/>
                  <a:pt x="332096" y="609599"/>
                  <a:pt x="166048" y="532262"/>
                </a:cubicBezTo>
                <a:cubicBezTo>
                  <a:pt x="0" y="454925"/>
                  <a:pt x="178558" y="227462"/>
                  <a:pt x="357116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Ettagono 6"/>
          <p:cNvSpPr/>
          <p:nvPr/>
        </p:nvSpPr>
        <p:spPr>
          <a:xfrm>
            <a:off x="4644008" y="4941168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5</a:t>
            </a:r>
            <a:endParaRPr lang="it-IT" dirty="0"/>
          </a:p>
        </p:txBody>
      </p:sp>
      <p:sp>
        <p:nvSpPr>
          <p:cNvPr id="8" name="Ettagono 7"/>
          <p:cNvSpPr/>
          <p:nvPr/>
        </p:nvSpPr>
        <p:spPr>
          <a:xfrm>
            <a:off x="3203848" y="5085184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9" name="Ettagono 8"/>
          <p:cNvSpPr/>
          <p:nvPr/>
        </p:nvSpPr>
        <p:spPr>
          <a:xfrm>
            <a:off x="2123728" y="4509120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10" name="Ettagono 9"/>
          <p:cNvSpPr/>
          <p:nvPr/>
        </p:nvSpPr>
        <p:spPr>
          <a:xfrm>
            <a:off x="1043608" y="4509120"/>
            <a:ext cx="288000" cy="288000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1" name="Ettagono 10"/>
          <p:cNvSpPr/>
          <p:nvPr/>
        </p:nvSpPr>
        <p:spPr>
          <a:xfrm>
            <a:off x="2843808" y="3501008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148064" y="0"/>
            <a:ext cx="41764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GIRLS POWER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Masso non solidissimo dal lato esposto a sud, situato subito dietro il rifugio.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Dedicato alle durissime lavoratrici del nostro rifugio.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(6a+) 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partenza di dita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(6b) 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movimento iniziale duro, dopo facilissimo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(6b+) 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 start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una crosta , non si parte dal bordo dello spigolo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(5b)  </a:t>
            </a:r>
            <a:r>
              <a:rPr lang="it-IT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partenza stand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Susi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(6a)  </a:t>
            </a:r>
            <a:r>
              <a:rPr lang="it-IT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partenza sit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estrema destra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 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endParaRPr lang="it-IT" dirty="0" smtClean="0"/>
          </a:p>
          <a:p>
            <a:pPr marL="342900" indent="-342900">
              <a:buAutoNum type="arabicPeriod"/>
            </a:pP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4499992" y="1196752"/>
            <a:ext cx="375314" cy="2074460"/>
          </a:xfrm>
          <a:custGeom>
            <a:avLst/>
            <a:gdLst>
              <a:gd name="connsiteX0" fmla="*/ 0 w 375314"/>
              <a:gd name="connsiteY0" fmla="*/ 2074460 h 2074460"/>
              <a:gd name="connsiteX1" fmla="*/ 286603 w 375314"/>
              <a:gd name="connsiteY1" fmla="*/ 1487606 h 2074460"/>
              <a:gd name="connsiteX2" fmla="*/ 368490 w 375314"/>
              <a:gd name="connsiteY2" fmla="*/ 1091821 h 2074460"/>
              <a:gd name="connsiteX3" fmla="*/ 245660 w 375314"/>
              <a:gd name="connsiteY3" fmla="*/ 341194 h 2074460"/>
              <a:gd name="connsiteX4" fmla="*/ 204717 w 375314"/>
              <a:gd name="connsiteY4" fmla="*/ 54591 h 2074460"/>
              <a:gd name="connsiteX5" fmla="*/ 177421 w 375314"/>
              <a:gd name="connsiteY5" fmla="*/ 13648 h 20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314" h="2074460">
                <a:moveTo>
                  <a:pt x="0" y="2074460"/>
                </a:moveTo>
                <a:cubicBezTo>
                  <a:pt x="112594" y="1862919"/>
                  <a:pt x="225188" y="1651379"/>
                  <a:pt x="286603" y="1487606"/>
                </a:cubicBezTo>
                <a:cubicBezTo>
                  <a:pt x="348018" y="1323833"/>
                  <a:pt x="375314" y="1282889"/>
                  <a:pt x="368490" y="1091821"/>
                </a:cubicBezTo>
                <a:cubicBezTo>
                  <a:pt x="361666" y="900753"/>
                  <a:pt x="272956" y="514066"/>
                  <a:pt x="245660" y="341194"/>
                </a:cubicBezTo>
                <a:cubicBezTo>
                  <a:pt x="218365" y="168322"/>
                  <a:pt x="216090" y="109182"/>
                  <a:pt x="204717" y="54591"/>
                </a:cubicBezTo>
                <a:cubicBezTo>
                  <a:pt x="193344" y="0"/>
                  <a:pt x="185382" y="6824"/>
                  <a:pt x="177421" y="13648"/>
                </a:cubicBezTo>
              </a:path>
            </a:pathLst>
          </a:cu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3926006" y="998561"/>
            <a:ext cx="181970" cy="2167720"/>
          </a:xfrm>
          <a:custGeom>
            <a:avLst/>
            <a:gdLst>
              <a:gd name="connsiteX0" fmla="*/ 86436 w 181970"/>
              <a:gd name="connsiteY0" fmla="*/ 2167720 h 2167720"/>
              <a:gd name="connsiteX1" fmla="*/ 45493 w 181970"/>
              <a:gd name="connsiteY1" fmla="*/ 1430740 h 2167720"/>
              <a:gd name="connsiteX2" fmla="*/ 154675 w 181970"/>
              <a:gd name="connsiteY2" fmla="*/ 543636 h 2167720"/>
              <a:gd name="connsiteX3" fmla="*/ 4549 w 181970"/>
              <a:gd name="connsiteY3" fmla="*/ 79612 h 2167720"/>
              <a:gd name="connsiteX4" fmla="*/ 181970 w 181970"/>
              <a:gd name="connsiteY4" fmla="*/ 65964 h 216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70" h="2167720">
                <a:moveTo>
                  <a:pt x="86436" y="2167720"/>
                </a:moveTo>
                <a:cubicBezTo>
                  <a:pt x="60278" y="1934570"/>
                  <a:pt x="34120" y="1701421"/>
                  <a:pt x="45493" y="1430740"/>
                </a:cubicBezTo>
                <a:cubicBezTo>
                  <a:pt x="56866" y="1160059"/>
                  <a:pt x="161499" y="768824"/>
                  <a:pt x="154675" y="543636"/>
                </a:cubicBezTo>
                <a:cubicBezTo>
                  <a:pt x="147851" y="318448"/>
                  <a:pt x="0" y="159224"/>
                  <a:pt x="4549" y="79612"/>
                </a:cubicBezTo>
                <a:cubicBezTo>
                  <a:pt x="9098" y="0"/>
                  <a:pt x="95534" y="32982"/>
                  <a:pt x="181970" y="65964"/>
                </a:cubicBezTo>
              </a:path>
            </a:pathLst>
          </a:cu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3084394" y="1014483"/>
            <a:ext cx="370765" cy="1974377"/>
          </a:xfrm>
          <a:custGeom>
            <a:avLst/>
            <a:gdLst>
              <a:gd name="connsiteX0" fmla="*/ 0 w 370765"/>
              <a:gd name="connsiteY0" fmla="*/ 1974377 h 1974377"/>
              <a:gd name="connsiteX1" fmla="*/ 68239 w 370765"/>
              <a:gd name="connsiteY1" fmla="*/ 1332932 h 1974377"/>
              <a:gd name="connsiteX2" fmla="*/ 368490 w 370765"/>
              <a:gd name="connsiteY2" fmla="*/ 964442 h 1974377"/>
              <a:gd name="connsiteX3" fmla="*/ 54591 w 370765"/>
              <a:gd name="connsiteY3" fmla="*/ 159224 h 1974377"/>
              <a:gd name="connsiteX4" fmla="*/ 68239 w 370765"/>
              <a:gd name="connsiteY4" fmla="*/ 9099 h 197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765" h="1974377">
                <a:moveTo>
                  <a:pt x="0" y="1974377"/>
                </a:moveTo>
                <a:cubicBezTo>
                  <a:pt x="3412" y="1737815"/>
                  <a:pt x="6824" y="1501254"/>
                  <a:pt x="68239" y="1332932"/>
                </a:cubicBezTo>
                <a:cubicBezTo>
                  <a:pt x="129654" y="1164610"/>
                  <a:pt x="370765" y="1160060"/>
                  <a:pt x="368490" y="964442"/>
                </a:cubicBezTo>
                <a:cubicBezTo>
                  <a:pt x="366215" y="768824"/>
                  <a:pt x="104633" y="318448"/>
                  <a:pt x="54591" y="159224"/>
                </a:cubicBezTo>
                <a:cubicBezTo>
                  <a:pt x="4549" y="0"/>
                  <a:pt x="36394" y="4549"/>
                  <a:pt x="68239" y="9099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2397457" y="818866"/>
            <a:ext cx="382138" cy="2224585"/>
          </a:xfrm>
          <a:custGeom>
            <a:avLst/>
            <a:gdLst>
              <a:gd name="connsiteX0" fmla="*/ 141027 w 382138"/>
              <a:gd name="connsiteY0" fmla="*/ 2224585 h 2224585"/>
              <a:gd name="connsiteX1" fmla="*/ 373039 w 382138"/>
              <a:gd name="connsiteY1" fmla="*/ 1583140 h 2224585"/>
              <a:gd name="connsiteX2" fmla="*/ 86436 w 382138"/>
              <a:gd name="connsiteY2" fmla="*/ 696035 h 2224585"/>
              <a:gd name="connsiteX3" fmla="*/ 4549 w 382138"/>
              <a:gd name="connsiteY3" fmla="*/ 232012 h 2224585"/>
              <a:gd name="connsiteX4" fmla="*/ 59140 w 382138"/>
              <a:gd name="connsiteY4" fmla="*/ 0 h 222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38" h="2224585">
                <a:moveTo>
                  <a:pt x="141027" y="2224585"/>
                </a:moveTo>
                <a:cubicBezTo>
                  <a:pt x="261582" y="2031241"/>
                  <a:pt x="382138" y="1837898"/>
                  <a:pt x="373039" y="1583140"/>
                </a:cubicBezTo>
                <a:cubicBezTo>
                  <a:pt x="363941" y="1328382"/>
                  <a:pt x="147851" y="921223"/>
                  <a:pt x="86436" y="696035"/>
                </a:cubicBezTo>
                <a:cubicBezTo>
                  <a:pt x="25021" y="470847"/>
                  <a:pt x="9098" y="348018"/>
                  <a:pt x="4549" y="232012"/>
                </a:cubicBezTo>
                <a:cubicBezTo>
                  <a:pt x="0" y="116006"/>
                  <a:pt x="29570" y="58003"/>
                  <a:pt x="59140" y="0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1171433" y="871182"/>
            <a:ext cx="1223749" cy="2295099"/>
          </a:xfrm>
          <a:custGeom>
            <a:avLst/>
            <a:gdLst>
              <a:gd name="connsiteX0" fmla="*/ 1203277 w 1223749"/>
              <a:gd name="connsiteY0" fmla="*/ 2295099 h 2295099"/>
              <a:gd name="connsiteX1" fmla="*/ 1107743 w 1223749"/>
              <a:gd name="connsiteY1" fmla="*/ 1680949 h 2295099"/>
              <a:gd name="connsiteX2" fmla="*/ 507242 w 1223749"/>
              <a:gd name="connsiteY2" fmla="*/ 1094096 h 2295099"/>
              <a:gd name="connsiteX3" fmla="*/ 166048 w 1223749"/>
              <a:gd name="connsiteY3" fmla="*/ 616424 h 2295099"/>
              <a:gd name="connsiteX4" fmla="*/ 15922 w 1223749"/>
              <a:gd name="connsiteY4" fmla="*/ 84161 h 2295099"/>
              <a:gd name="connsiteX5" fmla="*/ 70513 w 1223749"/>
              <a:gd name="connsiteY5" fmla="*/ 111457 h 229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749" h="2295099">
                <a:moveTo>
                  <a:pt x="1203277" y="2295099"/>
                </a:moveTo>
                <a:cubicBezTo>
                  <a:pt x="1213513" y="2088107"/>
                  <a:pt x="1223749" y="1881116"/>
                  <a:pt x="1107743" y="1680949"/>
                </a:cubicBezTo>
                <a:cubicBezTo>
                  <a:pt x="991737" y="1480782"/>
                  <a:pt x="664191" y="1271517"/>
                  <a:pt x="507242" y="1094096"/>
                </a:cubicBezTo>
                <a:cubicBezTo>
                  <a:pt x="350293" y="916675"/>
                  <a:pt x="247935" y="784747"/>
                  <a:pt x="166048" y="616424"/>
                </a:cubicBezTo>
                <a:cubicBezTo>
                  <a:pt x="84161" y="448102"/>
                  <a:pt x="31844" y="168322"/>
                  <a:pt x="15922" y="84161"/>
                </a:cubicBezTo>
                <a:cubicBezTo>
                  <a:pt x="0" y="0"/>
                  <a:pt x="35256" y="55728"/>
                  <a:pt x="70513" y="111457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Ettagono 9"/>
          <p:cNvSpPr/>
          <p:nvPr/>
        </p:nvSpPr>
        <p:spPr>
          <a:xfrm>
            <a:off x="4355976" y="3212976"/>
            <a:ext cx="519330" cy="215992"/>
          </a:xfrm>
          <a:prstGeom prst="heptagon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10</a:t>
            </a:r>
            <a:endParaRPr lang="it-IT" dirty="0"/>
          </a:p>
        </p:txBody>
      </p:sp>
      <p:sp>
        <p:nvSpPr>
          <p:cNvPr id="11" name="Ettagono 10"/>
          <p:cNvSpPr/>
          <p:nvPr/>
        </p:nvSpPr>
        <p:spPr>
          <a:xfrm>
            <a:off x="3851920" y="3068960"/>
            <a:ext cx="288000" cy="288000"/>
          </a:xfrm>
          <a:prstGeom prst="heptagon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9</a:t>
            </a:r>
            <a:endParaRPr lang="it-IT" dirty="0"/>
          </a:p>
        </p:txBody>
      </p:sp>
      <p:sp>
        <p:nvSpPr>
          <p:cNvPr id="12" name="Ettagono 11"/>
          <p:cNvSpPr/>
          <p:nvPr/>
        </p:nvSpPr>
        <p:spPr>
          <a:xfrm>
            <a:off x="2987824" y="2924944"/>
            <a:ext cx="288000" cy="288000"/>
          </a:xfrm>
          <a:prstGeom prst="hep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8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Ettagono 12"/>
          <p:cNvSpPr/>
          <p:nvPr/>
        </p:nvSpPr>
        <p:spPr>
          <a:xfrm>
            <a:off x="2483768" y="2852936"/>
            <a:ext cx="288000" cy="288000"/>
          </a:xfrm>
          <a:prstGeom prst="hep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7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Ettagono 13"/>
          <p:cNvSpPr/>
          <p:nvPr/>
        </p:nvSpPr>
        <p:spPr>
          <a:xfrm>
            <a:off x="2195736" y="3140968"/>
            <a:ext cx="288000" cy="288000"/>
          </a:xfrm>
          <a:prstGeom prst="hep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6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436096" y="476672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6"/>
            </a:pPr>
            <a:r>
              <a:rPr lang="it-IT" b="1" dirty="0" smtClean="0"/>
              <a:t>(4c+)  </a:t>
            </a:r>
            <a:r>
              <a:rPr lang="it-IT" dirty="0" smtClean="0"/>
              <a:t>HILDE tra le appoggiate </a:t>
            </a:r>
          </a:p>
          <a:p>
            <a:pPr marL="342900" indent="-342900"/>
            <a:r>
              <a:rPr lang="it-IT" dirty="0" smtClean="0"/>
              <a:t>                  la più divertente  </a:t>
            </a:r>
            <a:r>
              <a:rPr lang="it-IT" dirty="0" smtClean="0">
                <a:sym typeface="Symbol"/>
              </a:rPr>
              <a:t> </a:t>
            </a:r>
            <a:r>
              <a:rPr lang="it-IT" dirty="0" smtClean="0"/>
              <a:t> </a:t>
            </a:r>
          </a:p>
          <a:p>
            <a:r>
              <a:rPr lang="it-IT" b="1" dirty="0" smtClean="0"/>
              <a:t>7.    (4b)  </a:t>
            </a:r>
            <a:r>
              <a:rPr lang="it-IT" dirty="0" smtClean="0"/>
              <a:t>FRA  </a:t>
            </a:r>
            <a:r>
              <a:rPr lang="it-IT" dirty="0" smtClean="0">
                <a:sym typeface="Symbol"/>
              </a:rPr>
              <a:t> </a:t>
            </a:r>
            <a:endParaRPr lang="it-IT" dirty="0" smtClean="0"/>
          </a:p>
          <a:p>
            <a:r>
              <a:rPr lang="it-IT" b="1" dirty="0" smtClean="0"/>
              <a:t>8.    (4a)  </a:t>
            </a:r>
            <a:r>
              <a:rPr lang="it-IT" dirty="0" smtClean="0"/>
              <a:t>BEBE’  </a:t>
            </a:r>
            <a:r>
              <a:rPr lang="it-IT" dirty="0" smtClean="0">
                <a:sym typeface="Symbol"/>
              </a:rPr>
              <a:t></a:t>
            </a:r>
            <a:endParaRPr lang="it-IT" dirty="0" smtClean="0"/>
          </a:p>
          <a:p>
            <a:pPr marL="342900" indent="-342900">
              <a:buAutoNum type="arabicPeriod" startAt="9"/>
            </a:pPr>
            <a:r>
              <a:rPr lang="it-IT" b="1" dirty="0" smtClean="0"/>
              <a:t> (3c)  </a:t>
            </a:r>
            <a:r>
              <a:rPr lang="it-IT" dirty="0" smtClean="0"/>
              <a:t>TONI  </a:t>
            </a:r>
            <a:r>
              <a:rPr lang="it-IT" dirty="0" smtClean="0">
                <a:sym typeface="Symbol"/>
              </a:rPr>
              <a:t></a:t>
            </a:r>
            <a:endParaRPr lang="it-IT" dirty="0" smtClean="0"/>
          </a:p>
          <a:p>
            <a:pPr marL="342900" indent="-342900">
              <a:buAutoNum type="arabicPeriod" startAt="9"/>
            </a:pPr>
            <a:r>
              <a:rPr lang="it-IT" b="1" dirty="0" smtClean="0"/>
              <a:t> (3c)</a:t>
            </a:r>
            <a:r>
              <a:rPr lang="it-IT" dirty="0" smtClean="0"/>
              <a:t>  LAURA  </a:t>
            </a:r>
            <a:r>
              <a:rPr lang="it-IT" dirty="0" smtClean="0">
                <a:sym typeface="Symbol"/>
              </a:rPr>
              <a:t></a:t>
            </a:r>
            <a:endParaRPr lang="it-IT" dirty="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LOCC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6" cy="704740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6334780"/>
            <a:ext cx="939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Buona arrampicata da tutto lo STAFF!!!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Dati\Downloads\Senza sfondo trasparen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4992" y="5085184"/>
            <a:ext cx="1390552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fugio Genov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524078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5" name="Connettore 2 14"/>
          <p:cNvCxnSpPr/>
          <p:nvPr/>
        </p:nvCxnSpPr>
        <p:spPr>
          <a:xfrm flipV="1">
            <a:off x="1403648" y="2996952"/>
            <a:ext cx="1080120" cy="100811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99592" y="3933056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BOA</a:t>
            </a:r>
            <a:endParaRPr lang="it-IT" b="1" dirty="0"/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1547664" y="2564904"/>
            <a:ext cx="864096" cy="64807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755576" y="3140968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VENTI</a:t>
            </a:r>
            <a:endParaRPr lang="it-IT" b="1" dirty="0"/>
          </a:p>
        </p:txBody>
      </p:sp>
      <p:cxnSp>
        <p:nvCxnSpPr>
          <p:cNvPr id="25" name="Connettore 2 24"/>
          <p:cNvCxnSpPr/>
          <p:nvPr/>
        </p:nvCxnSpPr>
        <p:spPr>
          <a:xfrm>
            <a:off x="1619672" y="1700808"/>
            <a:ext cx="504056" cy="64807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539552" y="1412776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LE FOLLIE</a:t>
            </a:r>
            <a:endParaRPr lang="it-IT" b="1" dirty="0"/>
          </a:p>
        </p:txBody>
      </p:sp>
      <p:cxnSp>
        <p:nvCxnSpPr>
          <p:cNvPr id="28" name="Connettore 2 27"/>
          <p:cNvCxnSpPr/>
          <p:nvPr/>
        </p:nvCxnSpPr>
        <p:spPr>
          <a:xfrm>
            <a:off x="2339752" y="1052736"/>
            <a:ext cx="432048" cy="50405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1331640" y="764704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ELEMENTI</a:t>
            </a:r>
            <a:endParaRPr lang="it-IT" b="1" dirty="0"/>
          </a:p>
        </p:txBody>
      </p:sp>
      <p:cxnSp>
        <p:nvCxnSpPr>
          <p:cNvPr id="31" name="Connettore 2 30"/>
          <p:cNvCxnSpPr/>
          <p:nvPr/>
        </p:nvCxnSpPr>
        <p:spPr>
          <a:xfrm>
            <a:off x="3995936" y="548680"/>
            <a:ext cx="144016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3491880" y="188640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PERLE</a:t>
            </a:r>
            <a:endParaRPr lang="it-IT" b="1" dirty="0"/>
          </a:p>
        </p:txBody>
      </p:sp>
      <p:cxnSp>
        <p:nvCxnSpPr>
          <p:cNvPr id="38" name="Connettore 2 37"/>
          <p:cNvCxnSpPr/>
          <p:nvPr/>
        </p:nvCxnSpPr>
        <p:spPr>
          <a:xfrm flipH="1" flipV="1">
            <a:off x="5436096" y="332656"/>
            <a:ext cx="792088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6228184" y="404664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RELITTO</a:t>
            </a:r>
            <a:endParaRPr lang="it-IT" b="1" dirty="0"/>
          </a:p>
        </p:txBody>
      </p:sp>
      <p:cxnSp>
        <p:nvCxnSpPr>
          <p:cNvPr id="42" name="Connettore 2 41"/>
          <p:cNvCxnSpPr/>
          <p:nvPr/>
        </p:nvCxnSpPr>
        <p:spPr>
          <a:xfrm flipH="1" flipV="1">
            <a:off x="4283968" y="1268760"/>
            <a:ext cx="936104" cy="28803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5220072" y="1412776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MARI &amp; MONTI</a:t>
            </a:r>
            <a:endParaRPr lang="it-IT" b="1" dirty="0"/>
          </a:p>
        </p:txBody>
      </p:sp>
      <p:cxnSp>
        <p:nvCxnSpPr>
          <p:cNvPr id="19" name="Connettore 2 18"/>
          <p:cNvCxnSpPr/>
          <p:nvPr/>
        </p:nvCxnSpPr>
        <p:spPr>
          <a:xfrm>
            <a:off x="2843808" y="476672"/>
            <a:ext cx="360040" cy="57606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1907704" y="260648"/>
            <a:ext cx="13916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ELICOTTERO</a:t>
            </a:r>
            <a:endParaRPr lang="it-IT" b="1" dirty="0"/>
          </a:p>
        </p:txBody>
      </p:sp>
      <p:cxnSp>
        <p:nvCxnSpPr>
          <p:cNvPr id="37" name="Connettore 2 36"/>
          <p:cNvCxnSpPr/>
          <p:nvPr/>
        </p:nvCxnSpPr>
        <p:spPr>
          <a:xfrm flipH="1">
            <a:off x="5220072" y="2924944"/>
            <a:ext cx="79208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H="1" flipV="1">
            <a:off x="4788024" y="3573016"/>
            <a:ext cx="1080120" cy="7200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H="1" flipV="1">
            <a:off x="3923928" y="3212976"/>
            <a:ext cx="576064" cy="12241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V="1">
            <a:off x="3275856" y="3645024"/>
            <a:ext cx="216024" cy="12241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sellaDiTesto 57"/>
          <p:cNvSpPr txBox="1"/>
          <p:nvPr/>
        </p:nvSpPr>
        <p:spPr>
          <a:xfrm>
            <a:off x="6012160" y="2771636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   X</a:t>
            </a:r>
            <a:endParaRPr lang="it-IT" b="1" dirty="0"/>
          </a:p>
        </p:txBody>
      </p:sp>
      <p:sp>
        <p:nvSpPr>
          <p:cNvPr id="59" name="CasellaDiTesto 58"/>
          <p:cNvSpPr txBox="1"/>
          <p:nvPr/>
        </p:nvSpPr>
        <p:spPr>
          <a:xfrm>
            <a:off x="5868144" y="3501008"/>
            <a:ext cx="1868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NAVI DEI CARAIBI</a:t>
            </a:r>
            <a:endParaRPr lang="it-IT" b="1" dirty="0"/>
          </a:p>
        </p:txBody>
      </p:sp>
      <p:sp>
        <p:nvSpPr>
          <p:cNvPr id="60" name="CasellaDiTesto 59"/>
          <p:cNvSpPr txBox="1"/>
          <p:nvPr/>
        </p:nvSpPr>
        <p:spPr>
          <a:xfrm>
            <a:off x="2483768" y="4869160"/>
            <a:ext cx="15107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GIRLS POWER</a:t>
            </a:r>
            <a:endParaRPr lang="it-IT" b="1" dirty="0"/>
          </a:p>
        </p:txBody>
      </p:sp>
      <p:sp>
        <p:nvSpPr>
          <p:cNvPr id="61" name="CasellaDiTesto 60"/>
          <p:cNvSpPr txBox="1"/>
          <p:nvPr/>
        </p:nvSpPr>
        <p:spPr>
          <a:xfrm>
            <a:off x="4355976" y="4437112"/>
            <a:ext cx="11955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ONE PERTI</a:t>
            </a:r>
            <a:endParaRPr lang="it-IT" b="1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0" y="58052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Legenda:        </a:t>
            </a:r>
            <a:r>
              <a:rPr lang="it-IT" dirty="0" smtClean="0"/>
              <a:t>   3a-3c         4a-4c          5a-5c          6a-6c           7a-7c           dall’8 in su   </a:t>
            </a:r>
            <a:endParaRPr lang="it-IT" dirty="0"/>
          </a:p>
        </p:txBody>
      </p:sp>
      <p:sp>
        <p:nvSpPr>
          <p:cNvPr id="33" name="Rettangolo 32"/>
          <p:cNvSpPr/>
          <p:nvPr/>
        </p:nvSpPr>
        <p:spPr>
          <a:xfrm>
            <a:off x="1187624" y="5877272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/>
          <p:cNvSpPr/>
          <p:nvPr/>
        </p:nvSpPr>
        <p:spPr>
          <a:xfrm>
            <a:off x="2195736" y="5877272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3203848" y="5877272"/>
            <a:ext cx="216024" cy="2160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4211960" y="5877272"/>
            <a:ext cx="216024" cy="21602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/>
          <p:cNvSpPr/>
          <p:nvPr/>
        </p:nvSpPr>
        <p:spPr>
          <a:xfrm>
            <a:off x="5292080" y="5877272"/>
            <a:ext cx="216024" cy="21602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>
            <a:off x="6444208" y="5877272"/>
            <a:ext cx="21602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/>
          <p:cNvSpPr txBox="1"/>
          <p:nvPr/>
        </p:nvSpPr>
        <p:spPr>
          <a:xfrm>
            <a:off x="1079104" y="630932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 </a:t>
            </a:r>
            <a:r>
              <a:rPr lang="it-IT" dirty="0" smtClean="0"/>
              <a:t>Blocco discreto    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  </a:t>
            </a:r>
            <a:r>
              <a:rPr lang="it-IT" dirty="0" smtClean="0">
                <a:sym typeface="Symbol"/>
              </a:rPr>
              <a:t>B</a:t>
            </a:r>
            <a:r>
              <a:rPr lang="it-IT" dirty="0" smtClean="0"/>
              <a:t>locco bello      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  </a:t>
            </a:r>
            <a:r>
              <a:rPr lang="it-IT" dirty="0" smtClean="0">
                <a:sym typeface="Symbol"/>
              </a:rPr>
              <a:t>B</a:t>
            </a:r>
            <a:r>
              <a:rPr lang="it-IT" dirty="0" smtClean="0"/>
              <a:t>locco bellissimo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1009934" y="516341"/>
            <a:ext cx="1469410" cy="3113963"/>
          </a:xfrm>
          <a:custGeom>
            <a:avLst/>
            <a:gdLst>
              <a:gd name="connsiteX0" fmla="*/ 0 w 1469410"/>
              <a:gd name="connsiteY0" fmla="*/ 3113963 h 3113963"/>
              <a:gd name="connsiteX1" fmla="*/ 150126 w 1469410"/>
              <a:gd name="connsiteY1" fmla="*/ 2117677 h 3113963"/>
              <a:gd name="connsiteX2" fmla="*/ 354842 w 1469410"/>
              <a:gd name="connsiteY2" fmla="*/ 1121390 h 3113963"/>
              <a:gd name="connsiteX3" fmla="*/ 1296538 w 1469410"/>
              <a:gd name="connsiteY3" fmla="*/ 179695 h 3113963"/>
              <a:gd name="connsiteX4" fmla="*/ 1392072 w 1469410"/>
              <a:gd name="connsiteY4" fmla="*/ 43217 h 311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9410" h="3113963">
                <a:moveTo>
                  <a:pt x="0" y="3113963"/>
                </a:moveTo>
                <a:cubicBezTo>
                  <a:pt x="45493" y="2781868"/>
                  <a:pt x="90986" y="2449773"/>
                  <a:pt x="150126" y="2117677"/>
                </a:cubicBezTo>
                <a:cubicBezTo>
                  <a:pt x="209266" y="1785582"/>
                  <a:pt x="163773" y="1444387"/>
                  <a:pt x="354842" y="1121390"/>
                </a:cubicBezTo>
                <a:cubicBezTo>
                  <a:pt x="545911" y="798393"/>
                  <a:pt x="1123666" y="359390"/>
                  <a:pt x="1296538" y="179695"/>
                </a:cubicBezTo>
                <a:cubicBezTo>
                  <a:pt x="1469410" y="0"/>
                  <a:pt x="1430741" y="21608"/>
                  <a:pt x="1392072" y="43217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2454322" y="234287"/>
            <a:ext cx="586854" cy="3273188"/>
          </a:xfrm>
          <a:custGeom>
            <a:avLst/>
            <a:gdLst>
              <a:gd name="connsiteX0" fmla="*/ 247935 w 586854"/>
              <a:gd name="connsiteY0" fmla="*/ 3273188 h 3273188"/>
              <a:gd name="connsiteX1" fmla="*/ 43218 w 586854"/>
              <a:gd name="connsiteY1" fmla="*/ 2044889 h 3273188"/>
              <a:gd name="connsiteX2" fmla="*/ 507242 w 586854"/>
              <a:gd name="connsiteY2" fmla="*/ 1075898 h 3273188"/>
              <a:gd name="connsiteX3" fmla="*/ 520890 w 586854"/>
              <a:gd name="connsiteY3" fmla="*/ 134203 h 3273188"/>
              <a:gd name="connsiteX4" fmla="*/ 398060 w 586854"/>
              <a:gd name="connsiteY4" fmla="*/ 270680 h 327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854" h="3273188">
                <a:moveTo>
                  <a:pt x="247935" y="3273188"/>
                </a:moveTo>
                <a:cubicBezTo>
                  <a:pt x="123967" y="2842146"/>
                  <a:pt x="0" y="2411104"/>
                  <a:pt x="43218" y="2044889"/>
                </a:cubicBezTo>
                <a:cubicBezTo>
                  <a:pt x="86436" y="1678674"/>
                  <a:pt x="427630" y="1394346"/>
                  <a:pt x="507242" y="1075898"/>
                </a:cubicBezTo>
                <a:cubicBezTo>
                  <a:pt x="586854" y="757450"/>
                  <a:pt x="539087" y="268406"/>
                  <a:pt x="520890" y="134203"/>
                </a:cubicBezTo>
                <a:cubicBezTo>
                  <a:pt x="502693" y="0"/>
                  <a:pt x="450376" y="135340"/>
                  <a:pt x="398060" y="27068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Ettagono 4"/>
          <p:cNvSpPr/>
          <p:nvPr/>
        </p:nvSpPr>
        <p:spPr>
          <a:xfrm>
            <a:off x="2555776" y="3501008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6" name="Ettagono 5"/>
          <p:cNvSpPr/>
          <p:nvPr/>
        </p:nvSpPr>
        <p:spPr>
          <a:xfrm>
            <a:off x="899592" y="3501008"/>
            <a:ext cx="288000" cy="288000"/>
          </a:xfrm>
          <a:prstGeom prst="hep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1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Figura a mano libera 7"/>
          <p:cNvSpPr/>
          <p:nvPr/>
        </p:nvSpPr>
        <p:spPr>
          <a:xfrm>
            <a:off x="3398293" y="482221"/>
            <a:ext cx="736979" cy="3120788"/>
          </a:xfrm>
          <a:custGeom>
            <a:avLst/>
            <a:gdLst>
              <a:gd name="connsiteX0" fmla="*/ 736979 w 736979"/>
              <a:gd name="connsiteY0" fmla="*/ 3120788 h 3120788"/>
              <a:gd name="connsiteX1" fmla="*/ 450376 w 736979"/>
              <a:gd name="connsiteY1" fmla="*/ 2083558 h 3120788"/>
              <a:gd name="connsiteX2" fmla="*/ 354841 w 736979"/>
              <a:gd name="connsiteY2" fmla="*/ 1019033 h 3120788"/>
              <a:gd name="connsiteX3" fmla="*/ 122829 w 736979"/>
              <a:gd name="connsiteY3" fmla="*/ 145576 h 3120788"/>
              <a:gd name="connsiteX4" fmla="*/ 0 w 736979"/>
              <a:gd name="connsiteY4" fmla="*/ 145576 h 312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979" h="3120788">
                <a:moveTo>
                  <a:pt x="736979" y="3120788"/>
                </a:moveTo>
                <a:cubicBezTo>
                  <a:pt x="625522" y="2777319"/>
                  <a:pt x="514066" y="2433850"/>
                  <a:pt x="450376" y="2083558"/>
                </a:cubicBezTo>
                <a:cubicBezTo>
                  <a:pt x="386686" y="1733266"/>
                  <a:pt x="409432" y="1342030"/>
                  <a:pt x="354841" y="1019033"/>
                </a:cubicBezTo>
                <a:cubicBezTo>
                  <a:pt x="300250" y="696036"/>
                  <a:pt x="181969" y="291152"/>
                  <a:pt x="122829" y="145576"/>
                </a:cubicBezTo>
                <a:cubicBezTo>
                  <a:pt x="63689" y="0"/>
                  <a:pt x="31844" y="72788"/>
                  <a:pt x="0" y="145576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Ettagono 8"/>
          <p:cNvSpPr/>
          <p:nvPr/>
        </p:nvSpPr>
        <p:spPr>
          <a:xfrm>
            <a:off x="3995936" y="3501008"/>
            <a:ext cx="288000" cy="288000"/>
          </a:xfrm>
          <a:prstGeom prst="hep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148064" y="0"/>
            <a:ext cx="4176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BOA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Masso di placca posto accanto al sentiero.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1.  (4b)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GENOA placca e spigolo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 (5c+)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ACQUE TERRITORIALI </a:t>
            </a:r>
          </a:p>
          <a:p>
            <a:pPr marL="342900" indent="-342900"/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placca tecnica,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no bordi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3.  (4b)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BUCA-NIERI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BUCHI NERI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placca e spigolo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</a:p>
          <a:p>
            <a:pPr marL="342900" indent="-342900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4.  (3c)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ALTO MARE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placca appoggiata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</a:p>
          <a:p>
            <a:pPr marL="342900" indent="-342900"/>
            <a:r>
              <a:rPr lang="it-IT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5.  (3c)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MARE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DI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 GUAI </a:t>
            </a:r>
          </a:p>
          <a:p>
            <a:pPr marL="342900" indent="-342900"/>
            <a:r>
              <a:rPr lang="it-IT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6.  (3c)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PIGLIANDO PESCI </a:t>
            </a:r>
          </a:p>
          <a:p>
            <a:pPr marL="342900" indent="-342900"/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7.  (6b)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LUPO </a:t>
            </a:r>
            <a:r>
              <a:rPr lang="it-IT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MARE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unica linea </a:t>
            </a:r>
            <a:br>
              <a:rPr lang="it-IT" dirty="0" smtClean="0">
                <a:latin typeface="Times New Roman" pitchFamily="18" charset="0"/>
                <a:cs typeface="Times New Roman" pitchFamily="18" charset="0"/>
              </a:rPr>
            </a:b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più intensa del masso, nascosta fra i cespugli,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partenza sit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it-IT" dirty="0" smtClean="0"/>
          </a:p>
          <a:p>
            <a:pPr marL="342900" indent="-342900">
              <a:buAutoNum type="arabicPeriod" startAt="3"/>
            </a:pP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1115616" y="980728"/>
            <a:ext cx="602775" cy="2652214"/>
          </a:xfrm>
          <a:custGeom>
            <a:avLst/>
            <a:gdLst>
              <a:gd name="connsiteX0" fmla="*/ 43217 w 602775"/>
              <a:gd name="connsiteY0" fmla="*/ 2652214 h 2652214"/>
              <a:gd name="connsiteX1" fmla="*/ 329820 w 602775"/>
              <a:gd name="connsiteY1" fmla="*/ 1628632 h 2652214"/>
              <a:gd name="connsiteX2" fmla="*/ 15922 w 602775"/>
              <a:gd name="connsiteY2" fmla="*/ 1069074 h 2652214"/>
              <a:gd name="connsiteX3" fmla="*/ 425354 w 602775"/>
              <a:gd name="connsiteY3" fmla="*/ 154674 h 2652214"/>
              <a:gd name="connsiteX4" fmla="*/ 602775 w 602775"/>
              <a:gd name="connsiteY4" fmla="*/ 141026 h 265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75" h="2652214">
                <a:moveTo>
                  <a:pt x="43217" y="2652214"/>
                </a:moveTo>
                <a:cubicBezTo>
                  <a:pt x="188793" y="2272351"/>
                  <a:pt x="334369" y="1892489"/>
                  <a:pt x="329820" y="1628632"/>
                </a:cubicBezTo>
                <a:cubicBezTo>
                  <a:pt x="325271" y="1364775"/>
                  <a:pt x="0" y="1314734"/>
                  <a:pt x="15922" y="1069074"/>
                </a:cubicBezTo>
                <a:cubicBezTo>
                  <a:pt x="31844" y="823414"/>
                  <a:pt x="327545" y="309348"/>
                  <a:pt x="425354" y="154674"/>
                </a:cubicBezTo>
                <a:cubicBezTo>
                  <a:pt x="523163" y="0"/>
                  <a:pt x="562969" y="70513"/>
                  <a:pt x="602775" y="141026"/>
                </a:cubicBezTo>
              </a:path>
            </a:pathLst>
          </a:cu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2627784" y="1268760"/>
            <a:ext cx="202442" cy="1999397"/>
          </a:xfrm>
          <a:custGeom>
            <a:avLst/>
            <a:gdLst>
              <a:gd name="connsiteX0" fmla="*/ 9098 w 202442"/>
              <a:gd name="connsiteY0" fmla="*/ 1999397 h 1999397"/>
              <a:gd name="connsiteX1" fmla="*/ 200167 w 202442"/>
              <a:gd name="connsiteY1" fmla="*/ 1289713 h 1999397"/>
              <a:gd name="connsiteX2" fmla="*/ 22746 w 202442"/>
              <a:gd name="connsiteY2" fmla="*/ 525439 h 1999397"/>
              <a:gd name="connsiteX3" fmla="*/ 63689 w 202442"/>
              <a:gd name="connsiteY3" fmla="*/ 75063 h 1999397"/>
              <a:gd name="connsiteX4" fmla="*/ 186519 w 202442"/>
              <a:gd name="connsiteY4" fmla="*/ 75063 h 199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42" h="1999397">
                <a:moveTo>
                  <a:pt x="9098" y="1999397"/>
                </a:moveTo>
                <a:cubicBezTo>
                  <a:pt x="103495" y="1767385"/>
                  <a:pt x="197892" y="1535373"/>
                  <a:pt x="200167" y="1289713"/>
                </a:cubicBezTo>
                <a:cubicBezTo>
                  <a:pt x="202442" y="1044053"/>
                  <a:pt x="45492" y="727881"/>
                  <a:pt x="22746" y="525439"/>
                </a:cubicBezTo>
                <a:cubicBezTo>
                  <a:pt x="0" y="322997"/>
                  <a:pt x="36394" y="150126"/>
                  <a:pt x="63689" y="75063"/>
                </a:cubicBezTo>
                <a:cubicBezTo>
                  <a:pt x="90985" y="0"/>
                  <a:pt x="138752" y="37531"/>
                  <a:pt x="186519" y="75063"/>
                </a:cubicBezTo>
              </a:path>
            </a:pathLst>
          </a:cu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3635896" y="1268760"/>
            <a:ext cx="752901" cy="1824251"/>
          </a:xfrm>
          <a:custGeom>
            <a:avLst/>
            <a:gdLst>
              <a:gd name="connsiteX0" fmla="*/ 450376 w 752901"/>
              <a:gd name="connsiteY0" fmla="*/ 1824251 h 1824251"/>
              <a:gd name="connsiteX1" fmla="*/ 395785 w 752901"/>
              <a:gd name="connsiteY1" fmla="*/ 923498 h 1824251"/>
              <a:gd name="connsiteX2" fmla="*/ 723331 w 752901"/>
              <a:gd name="connsiteY2" fmla="*/ 609600 h 1824251"/>
              <a:gd name="connsiteX3" fmla="*/ 218364 w 752901"/>
              <a:gd name="connsiteY3" fmla="*/ 77337 h 1824251"/>
              <a:gd name="connsiteX4" fmla="*/ 0 w 752901"/>
              <a:gd name="connsiteY4" fmla="*/ 145576 h 182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901" h="1824251">
                <a:moveTo>
                  <a:pt x="450376" y="1824251"/>
                </a:moveTo>
                <a:cubicBezTo>
                  <a:pt x="400334" y="1475095"/>
                  <a:pt x="350293" y="1125940"/>
                  <a:pt x="395785" y="923498"/>
                </a:cubicBezTo>
                <a:cubicBezTo>
                  <a:pt x="441278" y="721056"/>
                  <a:pt x="752901" y="750627"/>
                  <a:pt x="723331" y="609600"/>
                </a:cubicBezTo>
                <a:cubicBezTo>
                  <a:pt x="693761" y="468573"/>
                  <a:pt x="338919" y="154674"/>
                  <a:pt x="218364" y="77337"/>
                </a:cubicBezTo>
                <a:cubicBezTo>
                  <a:pt x="97809" y="0"/>
                  <a:pt x="48904" y="72788"/>
                  <a:pt x="0" y="145576"/>
                </a:cubicBezTo>
              </a:path>
            </a:pathLst>
          </a:cu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Ettagono 5"/>
          <p:cNvSpPr/>
          <p:nvPr/>
        </p:nvSpPr>
        <p:spPr>
          <a:xfrm>
            <a:off x="1043608" y="3573016"/>
            <a:ext cx="288000" cy="288000"/>
          </a:xfrm>
          <a:prstGeom prst="heptagon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7" name="Ettagono 6"/>
          <p:cNvSpPr/>
          <p:nvPr/>
        </p:nvSpPr>
        <p:spPr>
          <a:xfrm>
            <a:off x="2555776" y="3212976"/>
            <a:ext cx="288000" cy="288000"/>
          </a:xfrm>
          <a:prstGeom prst="heptagon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5</a:t>
            </a:r>
            <a:endParaRPr lang="it-IT" dirty="0"/>
          </a:p>
        </p:txBody>
      </p:sp>
      <p:sp>
        <p:nvSpPr>
          <p:cNvPr id="8" name="Ettagono 7"/>
          <p:cNvSpPr/>
          <p:nvPr/>
        </p:nvSpPr>
        <p:spPr>
          <a:xfrm>
            <a:off x="3995936" y="2996952"/>
            <a:ext cx="288000" cy="288000"/>
          </a:xfrm>
          <a:prstGeom prst="heptagon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364088" y="26064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it-IT" dirty="0" smtClean="0"/>
              <a:t>(3c) TORTA </a:t>
            </a:r>
            <a:r>
              <a:rPr lang="it-IT" dirty="0" err="1" smtClean="0"/>
              <a:t>DI</a:t>
            </a:r>
            <a:r>
              <a:rPr lang="it-IT" dirty="0" smtClean="0"/>
              <a:t> MELE placca appoggiata </a:t>
            </a:r>
            <a:r>
              <a:rPr lang="it-IT" dirty="0" smtClean="0">
                <a:sym typeface="Symbol"/>
              </a:rPr>
              <a:t></a:t>
            </a:r>
          </a:p>
          <a:p>
            <a:pPr marL="342900" indent="-342900">
              <a:buAutoNum type="arabicPeriod" startAt="4"/>
            </a:pPr>
            <a:r>
              <a:rPr lang="it-IT" dirty="0" smtClean="0">
                <a:sym typeface="Symbol"/>
              </a:rPr>
              <a:t>(3c) STRUDEL </a:t>
            </a:r>
          </a:p>
          <a:p>
            <a:pPr marL="342900" indent="-342900">
              <a:buAutoNum type="arabicPeriod" startAt="4"/>
            </a:pPr>
            <a:r>
              <a:rPr lang="it-IT" dirty="0" smtClean="0">
                <a:sym typeface="Symbol"/>
              </a:rPr>
              <a:t>(3c) SACHER </a:t>
            </a:r>
            <a:endParaRPr lang="it-IT" dirty="0"/>
          </a:p>
        </p:txBody>
      </p:sp>
      <p:pic>
        <p:nvPicPr>
          <p:cNvPr id="10" name="Immagine 9" descr="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sp>
        <p:nvSpPr>
          <p:cNvPr id="12" name="Figura a mano libera 11"/>
          <p:cNvSpPr/>
          <p:nvPr/>
        </p:nvSpPr>
        <p:spPr>
          <a:xfrm>
            <a:off x="6970987" y="977462"/>
            <a:ext cx="1298027" cy="4288221"/>
          </a:xfrm>
          <a:custGeom>
            <a:avLst/>
            <a:gdLst>
              <a:gd name="connsiteX0" fmla="*/ 533399 w 1298027"/>
              <a:gd name="connsiteY0" fmla="*/ 4288221 h 4288221"/>
              <a:gd name="connsiteX1" fmla="*/ 1227082 w 1298027"/>
              <a:gd name="connsiteY1" fmla="*/ 3925614 h 4288221"/>
              <a:gd name="connsiteX2" fmla="*/ 959068 w 1298027"/>
              <a:gd name="connsiteY2" fmla="*/ 3704897 h 4288221"/>
              <a:gd name="connsiteX3" fmla="*/ 423041 w 1298027"/>
              <a:gd name="connsiteY3" fmla="*/ 3389586 h 4288221"/>
              <a:gd name="connsiteX4" fmla="*/ 28903 w 1298027"/>
              <a:gd name="connsiteY4" fmla="*/ 2979683 h 4288221"/>
              <a:gd name="connsiteX5" fmla="*/ 596461 w 1298027"/>
              <a:gd name="connsiteY5" fmla="*/ 2632841 h 4288221"/>
              <a:gd name="connsiteX6" fmla="*/ 170792 w 1298027"/>
              <a:gd name="connsiteY6" fmla="*/ 2033752 h 4288221"/>
              <a:gd name="connsiteX7" fmla="*/ 296916 w 1298027"/>
              <a:gd name="connsiteY7" fmla="*/ 1150883 h 4288221"/>
              <a:gd name="connsiteX8" fmla="*/ 675289 w 1298027"/>
              <a:gd name="connsiteY8" fmla="*/ 0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8027" h="4288221">
                <a:moveTo>
                  <a:pt x="533399" y="4288221"/>
                </a:moveTo>
                <a:cubicBezTo>
                  <a:pt x="844768" y="4155528"/>
                  <a:pt x="1156137" y="4022835"/>
                  <a:pt x="1227082" y="3925614"/>
                </a:cubicBezTo>
                <a:cubicBezTo>
                  <a:pt x="1298027" y="3828393"/>
                  <a:pt x="1093075" y="3794235"/>
                  <a:pt x="959068" y="3704897"/>
                </a:cubicBezTo>
                <a:cubicBezTo>
                  <a:pt x="825061" y="3615559"/>
                  <a:pt x="578068" y="3510455"/>
                  <a:pt x="423041" y="3389586"/>
                </a:cubicBezTo>
                <a:cubicBezTo>
                  <a:pt x="268014" y="3268717"/>
                  <a:pt x="0" y="3105807"/>
                  <a:pt x="28903" y="2979683"/>
                </a:cubicBezTo>
                <a:cubicBezTo>
                  <a:pt x="57806" y="2853559"/>
                  <a:pt x="572813" y="2790496"/>
                  <a:pt x="596461" y="2632841"/>
                </a:cubicBezTo>
                <a:cubicBezTo>
                  <a:pt x="620109" y="2475186"/>
                  <a:pt x="220716" y="2280745"/>
                  <a:pt x="170792" y="2033752"/>
                </a:cubicBezTo>
                <a:cubicBezTo>
                  <a:pt x="120868" y="1786759"/>
                  <a:pt x="212833" y="1489842"/>
                  <a:pt x="296916" y="1150883"/>
                </a:cubicBezTo>
                <a:cubicBezTo>
                  <a:pt x="380999" y="811924"/>
                  <a:pt x="528144" y="405962"/>
                  <a:pt x="675289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Ettagono 12"/>
          <p:cNvSpPr/>
          <p:nvPr/>
        </p:nvSpPr>
        <p:spPr>
          <a:xfrm>
            <a:off x="7308304" y="5085184"/>
            <a:ext cx="288032" cy="28803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7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Figura a mano libera 3"/>
          <p:cNvSpPr/>
          <p:nvPr/>
        </p:nvSpPr>
        <p:spPr>
          <a:xfrm>
            <a:off x="767255" y="1418897"/>
            <a:ext cx="856593" cy="2112579"/>
          </a:xfrm>
          <a:custGeom>
            <a:avLst/>
            <a:gdLst>
              <a:gd name="connsiteX0" fmla="*/ 225973 w 856593"/>
              <a:gd name="connsiteY0" fmla="*/ 2112579 h 2112579"/>
              <a:gd name="connsiteX1" fmla="*/ 162911 w 856593"/>
              <a:gd name="connsiteY1" fmla="*/ 1418896 h 2112579"/>
              <a:gd name="connsiteX2" fmla="*/ 21021 w 856593"/>
              <a:gd name="connsiteY2" fmla="*/ 693682 h 2112579"/>
              <a:gd name="connsiteX3" fmla="*/ 289035 w 856593"/>
              <a:gd name="connsiteY3" fmla="*/ 220717 h 2112579"/>
              <a:gd name="connsiteX4" fmla="*/ 856593 w 856593"/>
              <a:gd name="connsiteY4" fmla="*/ 0 h 211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93" h="2112579">
                <a:moveTo>
                  <a:pt x="225973" y="2112579"/>
                </a:moveTo>
                <a:cubicBezTo>
                  <a:pt x="211521" y="1883979"/>
                  <a:pt x="197070" y="1655379"/>
                  <a:pt x="162911" y="1418896"/>
                </a:cubicBezTo>
                <a:cubicBezTo>
                  <a:pt x="128752" y="1182413"/>
                  <a:pt x="0" y="893378"/>
                  <a:pt x="21021" y="693682"/>
                </a:cubicBezTo>
                <a:cubicBezTo>
                  <a:pt x="42042" y="493986"/>
                  <a:pt x="149773" y="336331"/>
                  <a:pt x="289035" y="220717"/>
                </a:cubicBezTo>
                <a:cubicBezTo>
                  <a:pt x="428297" y="105103"/>
                  <a:pt x="642445" y="52551"/>
                  <a:pt x="856593" y="0"/>
                </a:cubicBezTo>
              </a:path>
            </a:pathLst>
          </a:cu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2096814" y="1087821"/>
            <a:ext cx="438807" cy="2380593"/>
          </a:xfrm>
          <a:custGeom>
            <a:avLst/>
            <a:gdLst>
              <a:gd name="connsiteX0" fmla="*/ 0 w 438807"/>
              <a:gd name="connsiteY0" fmla="*/ 2380593 h 2380593"/>
              <a:gd name="connsiteX1" fmla="*/ 157655 w 438807"/>
              <a:gd name="connsiteY1" fmla="*/ 1576551 h 2380593"/>
              <a:gd name="connsiteX2" fmla="*/ 378372 w 438807"/>
              <a:gd name="connsiteY2" fmla="*/ 1229710 h 2380593"/>
              <a:gd name="connsiteX3" fmla="*/ 283779 w 438807"/>
              <a:gd name="connsiteY3" fmla="*/ 930165 h 2380593"/>
              <a:gd name="connsiteX4" fmla="*/ 173420 w 438807"/>
              <a:gd name="connsiteY4" fmla="*/ 662151 h 2380593"/>
              <a:gd name="connsiteX5" fmla="*/ 268014 w 438807"/>
              <a:gd name="connsiteY5" fmla="*/ 394138 h 2380593"/>
              <a:gd name="connsiteX6" fmla="*/ 425669 w 438807"/>
              <a:gd name="connsiteY6" fmla="*/ 126124 h 2380593"/>
              <a:gd name="connsiteX7" fmla="*/ 346841 w 438807"/>
              <a:gd name="connsiteY7" fmla="*/ 0 h 238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807" h="2380593">
                <a:moveTo>
                  <a:pt x="0" y="2380593"/>
                </a:moveTo>
                <a:cubicBezTo>
                  <a:pt x="47296" y="2074479"/>
                  <a:pt x="94593" y="1768365"/>
                  <a:pt x="157655" y="1576551"/>
                </a:cubicBezTo>
                <a:cubicBezTo>
                  <a:pt x="220717" y="1384737"/>
                  <a:pt x="357351" y="1337441"/>
                  <a:pt x="378372" y="1229710"/>
                </a:cubicBezTo>
                <a:cubicBezTo>
                  <a:pt x="399393" y="1121979"/>
                  <a:pt x="317938" y="1024758"/>
                  <a:pt x="283779" y="930165"/>
                </a:cubicBezTo>
                <a:cubicBezTo>
                  <a:pt x="249620" y="835572"/>
                  <a:pt x="176048" y="751489"/>
                  <a:pt x="173420" y="662151"/>
                </a:cubicBezTo>
                <a:cubicBezTo>
                  <a:pt x="170793" y="572813"/>
                  <a:pt x="225973" y="483476"/>
                  <a:pt x="268014" y="394138"/>
                </a:cubicBezTo>
                <a:cubicBezTo>
                  <a:pt x="310055" y="304800"/>
                  <a:pt x="412531" y="191814"/>
                  <a:pt x="425669" y="126124"/>
                </a:cubicBezTo>
                <a:cubicBezTo>
                  <a:pt x="438807" y="60434"/>
                  <a:pt x="392824" y="30217"/>
                  <a:pt x="346841" y="0"/>
                </a:cubicBezTo>
              </a:path>
            </a:pathLst>
          </a:cu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3263462" y="1434662"/>
            <a:ext cx="488731" cy="2065283"/>
          </a:xfrm>
          <a:custGeom>
            <a:avLst/>
            <a:gdLst>
              <a:gd name="connsiteX0" fmla="*/ 331076 w 488731"/>
              <a:gd name="connsiteY0" fmla="*/ 2065283 h 2065283"/>
              <a:gd name="connsiteX1" fmla="*/ 441435 w 488731"/>
              <a:gd name="connsiteY1" fmla="*/ 1450428 h 2065283"/>
              <a:gd name="connsiteX2" fmla="*/ 47297 w 488731"/>
              <a:gd name="connsiteY2" fmla="*/ 882869 h 2065283"/>
              <a:gd name="connsiteX3" fmla="*/ 236483 w 488731"/>
              <a:gd name="connsiteY3" fmla="*/ 299545 h 2065283"/>
              <a:gd name="connsiteX4" fmla="*/ 0 w 488731"/>
              <a:gd name="connsiteY4" fmla="*/ 0 h 206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731" h="2065283">
                <a:moveTo>
                  <a:pt x="331076" y="2065283"/>
                </a:moveTo>
                <a:cubicBezTo>
                  <a:pt x="409903" y="1856390"/>
                  <a:pt x="488731" y="1647497"/>
                  <a:pt x="441435" y="1450428"/>
                </a:cubicBezTo>
                <a:cubicBezTo>
                  <a:pt x="394139" y="1253359"/>
                  <a:pt x="81456" y="1074683"/>
                  <a:pt x="47297" y="882869"/>
                </a:cubicBezTo>
                <a:cubicBezTo>
                  <a:pt x="13138" y="691055"/>
                  <a:pt x="244366" y="446690"/>
                  <a:pt x="236483" y="299545"/>
                </a:cubicBezTo>
                <a:cubicBezTo>
                  <a:pt x="228600" y="152400"/>
                  <a:pt x="114300" y="76200"/>
                  <a:pt x="0" y="0"/>
                </a:cubicBezTo>
              </a:path>
            </a:pathLst>
          </a:cu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Ettagono 6"/>
          <p:cNvSpPr/>
          <p:nvPr/>
        </p:nvSpPr>
        <p:spPr>
          <a:xfrm>
            <a:off x="899592" y="3429000"/>
            <a:ext cx="288032" cy="288032"/>
          </a:xfrm>
          <a:prstGeom prst="heptagon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8" name="Ettagono 7"/>
          <p:cNvSpPr/>
          <p:nvPr/>
        </p:nvSpPr>
        <p:spPr>
          <a:xfrm>
            <a:off x="3419872" y="3356992"/>
            <a:ext cx="288032" cy="288032"/>
          </a:xfrm>
          <a:prstGeom prst="heptagon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</a:t>
            </a:r>
            <a:endParaRPr lang="it-IT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Ettagono 8"/>
          <p:cNvSpPr/>
          <p:nvPr/>
        </p:nvSpPr>
        <p:spPr>
          <a:xfrm>
            <a:off x="1979712" y="3212976"/>
            <a:ext cx="288000" cy="288000"/>
          </a:xfrm>
          <a:prstGeom prst="heptagon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436096" y="1052736"/>
            <a:ext cx="3384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VENTI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Masso di fianco al sentiero con facili linee appoggiate e un traverso sul lato opposto.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(3c)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BONACCIA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(3b)  SOPRAVVENTO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(3c)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ROSA DEI VENTI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(6a+)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GONFIE VELE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1734207" y="1597572"/>
            <a:ext cx="6353503" cy="2801007"/>
          </a:xfrm>
          <a:custGeom>
            <a:avLst/>
            <a:gdLst>
              <a:gd name="connsiteX0" fmla="*/ 0 w 6353503"/>
              <a:gd name="connsiteY0" fmla="*/ 2801007 h 2801007"/>
              <a:gd name="connsiteX1" fmla="*/ 614855 w 6353503"/>
              <a:gd name="connsiteY1" fmla="*/ 1996966 h 2801007"/>
              <a:gd name="connsiteX2" fmla="*/ 1340069 w 6353503"/>
              <a:gd name="connsiteY2" fmla="*/ 1508235 h 2801007"/>
              <a:gd name="connsiteX3" fmla="*/ 2002221 w 6353503"/>
              <a:gd name="connsiteY3" fmla="*/ 1129862 h 2801007"/>
              <a:gd name="connsiteX4" fmla="*/ 2822027 w 6353503"/>
              <a:gd name="connsiteY4" fmla="*/ 656897 h 2801007"/>
              <a:gd name="connsiteX5" fmla="*/ 4162096 w 6353503"/>
              <a:gd name="connsiteY5" fmla="*/ 215462 h 2801007"/>
              <a:gd name="connsiteX6" fmla="*/ 5580993 w 6353503"/>
              <a:gd name="connsiteY6" fmla="*/ 183931 h 2801007"/>
              <a:gd name="connsiteX7" fmla="*/ 6101255 w 6353503"/>
              <a:gd name="connsiteY7" fmla="*/ 26276 h 2801007"/>
              <a:gd name="connsiteX8" fmla="*/ 6353503 w 6353503"/>
              <a:gd name="connsiteY8" fmla="*/ 26276 h 280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3503" h="2801007">
                <a:moveTo>
                  <a:pt x="0" y="2801007"/>
                </a:moveTo>
                <a:cubicBezTo>
                  <a:pt x="195755" y="2506717"/>
                  <a:pt x="391510" y="2212428"/>
                  <a:pt x="614855" y="1996966"/>
                </a:cubicBezTo>
                <a:cubicBezTo>
                  <a:pt x="838200" y="1781504"/>
                  <a:pt x="1108841" y="1652752"/>
                  <a:pt x="1340069" y="1508235"/>
                </a:cubicBezTo>
                <a:cubicBezTo>
                  <a:pt x="1571297" y="1363718"/>
                  <a:pt x="2002221" y="1129862"/>
                  <a:pt x="2002221" y="1129862"/>
                </a:cubicBezTo>
                <a:cubicBezTo>
                  <a:pt x="2249214" y="987972"/>
                  <a:pt x="2462048" y="809297"/>
                  <a:pt x="2822027" y="656897"/>
                </a:cubicBezTo>
                <a:cubicBezTo>
                  <a:pt x="3182006" y="504497"/>
                  <a:pt x="3702268" y="294290"/>
                  <a:pt x="4162096" y="215462"/>
                </a:cubicBezTo>
                <a:cubicBezTo>
                  <a:pt x="4621924" y="136634"/>
                  <a:pt x="5257800" y="215462"/>
                  <a:pt x="5580993" y="183931"/>
                </a:cubicBezTo>
                <a:cubicBezTo>
                  <a:pt x="5904186" y="152400"/>
                  <a:pt x="5972503" y="52552"/>
                  <a:pt x="6101255" y="26276"/>
                </a:cubicBezTo>
                <a:cubicBezTo>
                  <a:pt x="6230007" y="0"/>
                  <a:pt x="6291755" y="13138"/>
                  <a:pt x="6353503" y="26276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Ettagono 3"/>
          <p:cNvSpPr/>
          <p:nvPr/>
        </p:nvSpPr>
        <p:spPr>
          <a:xfrm>
            <a:off x="1475656" y="4365104"/>
            <a:ext cx="288000" cy="288032"/>
          </a:xfrm>
          <a:prstGeom prst="heptag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Figura a mano libera 3"/>
          <p:cNvSpPr/>
          <p:nvPr/>
        </p:nvSpPr>
        <p:spPr>
          <a:xfrm>
            <a:off x="1146412" y="136478"/>
            <a:ext cx="855259" cy="4053385"/>
          </a:xfrm>
          <a:custGeom>
            <a:avLst/>
            <a:gdLst>
              <a:gd name="connsiteX0" fmla="*/ 0 w 855259"/>
              <a:gd name="connsiteY0" fmla="*/ 4053385 h 4053385"/>
              <a:gd name="connsiteX1" fmla="*/ 668740 w 855259"/>
              <a:gd name="connsiteY1" fmla="*/ 3289110 h 4053385"/>
              <a:gd name="connsiteX2" fmla="*/ 600501 w 855259"/>
              <a:gd name="connsiteY2" fmla="*/ 2429301 h 4053385"/>
              <a:gd name="connsiteX3" fmla="*/ 464024 w 855259"/>
              <a:gd name="connsiteY3" fmla="*/ 1296537 h 4053385"/>
              <a:gd name="connsiteX4" fmla="*/ 832513 w 855259"/>
              <a:gd name="connsiteY4" fmla="*/ 504967 h 4053385"/>
              <a:gd name="connsiteX5" fmla="*/ 327546 w 855259"/>
              <a:gd name="connsiteY5" fmla="*/ 0 h 4053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5259" h="4053385">
                <a:moveTo>
                  <a:pt x="0" y="4053385"/>
                </a:moveTo>
                <a:cubicBezTo>
                  <a:pt x="284328" y="3806588"/>
                  <a:pt x="568657" y="3559791"/>
                  <a:pt x="668740" y="3289110"/>
                </a:cubicBezTo>
                <a:cubicBezTo>
                  <a:pt x="768823" y="3018429"/>
                  <a:pt x="634620" y="2761396"/>
                  <a:pt x="600501" y="2429301"/>
                </a:cubicBezTo>
                <a:cubicBezTo>
                  <a:pt x="566382" y="2097206"/>
                  <a:pt x="425355" y="1617259"/>
                  <a:pt x="464024" y="1296537"/>
                </a:cubicBezTo>
                <a:cubicBezTo>
                  <a:pt x="502693" y="975815"/>
                  <a:pt x="855259" y="721056"/>
                  <a:pt x="832513" y="504967"/>
                </a:cubicBezTo>
                <a:cubicBezTo>
                  <a:pt x="809767" y="288878"/>
                  <a:pt x="568656" y="144439"/>
                  <a:pt x="327546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Ettagono 4"/>
          <p:cNvSpPr/>
          <p:nvPr/>
        </p:nvSpPr>
        <p:spPr>
          <a:xfrm>
            <a:off x="971600" y="4005064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6" name="Figura a mano libera 5"/>
          <p:cNvSpPr/>
          <p:nvPr/>
        </p:nvSpPr>
        <p:spPr>
          <a:xfrm>
            <a:off x="2743200" y="482221"/>
            <a:ext cx="866633" cy="3666698"/>
          </a:xfrm>
          <a:custGeom>
            <a:avLst/>
            <a:gdLst>
              <a:gd name="connsiteX0" fmla="*/ 0 w 866633"/>
              <a:gd name="connsiteY0" fmla="*/ 3666698 h 3666698"/>
              <a:gd name="connsiteX1" fmla="*/ 218364 w 866633"/>
              <a:gd name="connsiteY1" fmla="*/ 2888776 h 3666698"/>
              <a:gd name="connsiteX2" fmla="*/ 696036 w 866633"/>
              <a:gd name="connsiteY2" fmla="*/ 2138149 h 3666698"/>
              <a:gd name="connsiteX3" fmla="*/ 818866 w 866633"/>
              <a:gd name="connsiteY3" fmla="*/ 1237397 h 3666698"/>
              <a:gd name="connsiteX4" fmla="*/ 805218 w 866633"/>
              <a:gd name="connsiteY4" fmla="*/ 200167 h 3666698"/>
              <a:gd name="connsiteX5" fmla="*/ 450376 w 866633"/>
              <a:gd name="connsiteY5" fmla="*/ 36394 h 366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633" h="3666698">
                <a:moveTo>
                  <a:pt x="0" y="3666698"/>
                </a:moveTo>
                <a:cubicBezTo>
                  <a:pt x="51179" y="3405116"/>
                  <a:pt x="102358" y="3143534"/>
                  <a:pt x="218364" y="2888776"/>
                </a:cubicBezTo>
                <a:cubicBezTo>
                  <a:pt x="334370" y="2634018"/>
                  <a:pt x="595952" y="2413379"/>
                  <a:pt x="696036" y="2138149"/>
                </a:cubicBezTo>
                <a:cubicBezTo>
                  <a:pt x="796120" y="1862919"/>
                  <a:pt x="800669" y="1560394"/>
                  <a:pt x="818866" y="1237397"/>
                </a:cubicBezTo>
                <a:cubicBezTo>
                  <a:pt x="837063" y="914400"/>
                  <a:pt x="866633" y="400334"/>
                  <a:pt x="805218" y="200167"/>
                </a:cubicBezTo>
                <a:cubicBezTo>
                  <a:pt x="743803" y="0"/>
                  <a:pt x="597089" y="18197"/>
                  <a:pt x="450376" y="36394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Ettagono 6"/>
          <p:cNvSpPr/>
          <p:nvPr/>
        </p:nvSpPr>
        <p:spPr>
          <a:xfrm>
            <a:off x="2627784" y="4005064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8" name="Figura a mano libera 7"/>
          <p:cNvSpPr/>
          <p:nvPr/>
        </p:nvSpPr>
        <p:spPr>
          <a:xfrm>
            <a:off x="3650776" y="1023582"/>
            <a:ext cx="388961" cy="3657600"/>
          </a:xfrm>
          <a:custGeom>
            <a:avLst/>
            <a:gdLst>
              <a:gd name="connsiteX0" fmla="*/ 388961 w 388961"/>
              <a:gd name="connsiteY0" fmla="*/ 3657600 h 3657600"/>
              <a:gd name="connsiteX1" fmla="*/ 238836 w 388961"/>
              <a:gd name="connsiteY1" fmla="*/ 2442949 h 3657600"/>
              <a:gd name="connsiteX2" fmla="*/ 211540 w 388961"/>
              <a:gd name="connsiteY2" fmla="*/ 1869743 h 3657600"/>
              <a:gd name="connsiteX3" fmla="*/ 6824 w 388961"/>
              <a:gd name="connsiteY3" fmla="*/ 832514 h 3657600"/>
              <a:gd name="connsiteX4" fmla="*/ 170597 w 388961"/>
              <a:gd name="connsiteY4" fmla="*/ 245660 h 3657600"/>
              <a:gd name="connsiteX5" fmla="*/ 293427 w 388961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961" h="3657600">
                <a:moveTo>
                  <a:pt x="388961" y="3657600"/>
                </a:moveTo>
                <a:cubicBezTo>
                  <a:pt x="328683" y="3199262"/>
                  <a:pt x="268406" y="2740925"/>
                  <a:pt x="238836" y="2442949"/>
                </a:cubicBezTo>
                <a:cubicBezTo>
                  <a:pt x="209266" y="2144973"/>
                  <a:pt x="250209" y="2138149"/>
                  <a:pt x="211540" y="1869743"/>
                </a:cubicBezTo>
                <a:cubicBezTo>
                  <a:pt x="172871" y="1601337"/>
                  <a:pt x="13648" y="1103194"/>
                  <a:pt x="6824" y="832514"/>
                </a:cubicBezTo>
                <a:cubicBezTo>
                  <a:pt x="0" y="561834"/>
                  <a:pt x="122830" y="384412"/>
                  <a:pt x="170597" y="245660"/>
                </a:cubicBezTo>
                <a:cubicBezTo>
                  <a:pt x="218364" y="106908"/>
                  <a:pt x="255895" y="53454"/>
                  <a:pt x="293427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Ettagono 8"/>
          <p:cNvSpPr/>
          <p:nvPr/>
        </p:nvSpPr>
        <p:spPr>
          <a:xfrm>
            <a:off x="3923928" y="4509120"/>
            <a:ext cx="288000" cy="288000"/>
          </a:xfrm>
          <a:prstGeom prst="hep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148064" y="0"/>
            <a:ext cx="41764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FOLLIE…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DELL’IMPERATORE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Alto masso con varietà di linee, le uscite spesso da controllare, soprattutto per la presenza di licheni.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(5b) 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KUZCO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(5a) 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YZMA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(5a)  </a:t>
            </a:r>
            <a:r>
              <a:rPr lang="it-IT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KRONK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</a:t>
            </a:r>
          </a:p>
          <a:p>
            <a:pPr marL="342900" indent="-342900">
              <a:buAutoNum type="arabicPeriod" startAt="4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(6a)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PACHA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movimento iniziale divertente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4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(6b)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CHICHA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 dell’uscita tacca di dita da tirare,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fare attenzione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 </a:t>
            </a:r>
          </a:p>
          <a:p>
            <a:pPr marL="342900" indent="-342900">
              <a:buAutoNum type="arabicPeriod" startAt="4"/>
            </a:pP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(6c)  </a:t>
            </a: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BUCKY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partenza sit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  <a:sym typeface="Symbol"/>
              </a:rPr>
              <a:t>a destra dello spigolo   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 startAt="4"/>
            </a:pPr>
            <a:r>
              <a:rPr lang="it-IT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(7b+)  PORTO 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linea già precedentemente aperta</a:t>
            </a:r>
            <a:endParaRPr lang="it-IT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4298</TotalTime>
  <Words>1321</Words>
  <Application>Microsoft Office PowerPoint</Application>
  <PresentationFormat>Presentazione su schermo (4:3)</PresentationFormat>
  <Paragraphs>278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Susanna Gioffredo</dc:creator>
  <cp:lastModifiedBy>Susanna Gioffredo</cp:lastModifiedBy>
  <cp:revision>151</cp:revision>
  <dcterms:created xsi:type="dcterms:W3CDTF">2023-08-14T16:56:42Z</dcterms:created>
  <dcterms:modified xsi:type="dcterms:W3CDTF">2024-05-30T12:53:05Z</dcterms:modified>
</cp:coreProperties>
</file>